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3" r:id="rId2"/>
  </p:sldMasterIdLst>
  <p:notesMasterIdLst>
    <p:notesMasterId r:id="rId22"/>
  </p:notesMasterIdLst>
  <p:sldIdLst>
    <p:sldId id="256" r:id="rId3"/>
    <p:sldId id="278" r:id="rId4"/>
    <p:sldId id="280" r:id="rId5"/>
    <p:sldId id="652" r:id="rId6"/>
    <p:sldId id="636" r:id="rId7"/>
    <p:sldId id="649" r:id="rId8"/>
    <p:sldId id="651" r:id="rId9"/>
    <p:sldId id="650" r:id="rId10"/>
    <p:sldId id="654" r:id="rId11"/>
    <p:sldId id="653" r:id="rId12"/>
    <p:sldId id="655" r:id="rId13"/>
    <p:sldId id="656" r:id="rId14"/>
    <p:sldId id="657" r:id="rId15"/>
    <p:sldId id="658" r:id="rId16"/>
    <p:sldId id="659" r:id="rId17"/>
    <p:sldId id="660" r:id="rId18"/>
    <p:sldId id="661" r:id="rId19"/>
    <p:sldId id="662" r:id="rId20"/>
    <p:sldId id="260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B7B"/>
    <a:srgbClr val="E6D7E9"/>
    <a:srgbClr val="BBBAB8"/>
    <a:srgbClr val="812A88"/>
    <a:srgbClr val="031926"/>
    <a:srgbClr val="2F0048"/>
    <a:srgbClr val="08F3FA"/>
    <a:srgbClr val="25A1F7"/>
    <a:srgbClr val="B62F2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70A395-2B8E-47BB-80A3-3A39F28C8CEF}" v="256" dt="2024-03-01T08:01:35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644" autoAdjust="0"/>
  </p:normalViewPr>
  <p:slideViewPr>
    <p:cSldViewPr snapToGrid="0">
      <p:cViewPr varScale="1">
        <p:scale>
          <a:sx n="54" d="100"/>
          <a:sy n="54" d="100"/>
        </p:scale>
        <p:origin x="1781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esco Belacca" userId="3198c452-19b3-404b-9ebd-83b739166f73" providerId="ADAL" clId="{4270A395-2B8E-47BB-80A3-3A39F28C8CEF}"/>
    <pc:docChg chg="undo redo custSel addSld delSld modSld sldOrd">
      <pc:chgData name="Francesco Belacca" userId="3198c452-19b3-404b-9ebd-83b739166f73" providerId="ADAL" clId="{4270A395-2B8E-47BB-80A3-3A39F28C8CEF}" dt="2024-03-01T08:10:42.166" v="1626" actId="1076"/>
      <pc:docMkLst>
        <pc:docMk/>
      </pc:docMkLst>
      <pc:sldChg chg="modNotesTx">
        <pc:chgData name="Francesco Belacca" userId="3198c452-19b3-404b-9ebd-83b739166f73" providerId="ADAL" clId="{4270A395-2B8E-47BB-80A3-3A39F28C8CEF}" dt="2024-03-01T08:05:16.769" v="1483" actId="20577"/>
        <pc:sldMkLst>
          <pc:docMk/>
          <pc:sldMk cId="1618281730" sldId="260"/>
        </pc:sldMkLst>
      </pc:sldChg>
      <pc:sldChg chg="del">
        <pc:chgData name="Francesco Belacca" userId="3198c452-19b3-404b-9ebd-83b739166f73" providerId="ADAL" clId="{4270A395-2B8E-47BB-80A3-3A39F28C8CEF}" dt="2024-03-01T07:04:40.738" v="993" actId="2696"/>
        <pc:sldMkLst>
          <pc:docMk/>
          <pc:sldMk cId="2666023447" sldId="497"/>
        </pc:sldMkLst>
      </pc:sldChg>
      <pc:sldChg chg="modSp del mod">
        <pc:chgData name="Francesco Belacca" userId="3198c452-19b3-404b-9ebd-83b739166f73" providerId="ADAL" clId="{4270A395-2B8E-47BB-80A3-3A39F28C8CEF}" dt="2024-03-01T07:07:19.954" v="1054" actId="2696"/>
        <pc:sldMkLst>
          <pc:docMk/>
          <pc:sldMk cId="3386340502" sldId="629"/>
        </pc:sldMkLst>
        <pc:spChg chg="mod">
          <ac:chgData name="Francesco Belacca" userId="3198c452-19b3-404b-9ebd-83b739166f73" providerId="ADAL" clId="{4270A395-2B8E-47BB-80A3-3A39F28C8CEF}" dt="2024-03-01T07:05:00.252" v="1012" actId="20577"/>
          <ac:spMkLst>
            <pc:docMk/>
            <pc:sldMk cId="3386340502" sldId="629"/>
            <ac:spMk id="2" creationId="{E0A13C10-7651-9200-1741-A6DC77C333A9}"/>
          </ac:spMkLst>
        </pc:spChg>
      </pc:sldChg>
      <pc:sldChg chg="modSp mod">
        <pc:chgData name="Francesco Belacca" userId="3198c452-19b3-404b-9ebd-83b739166f73" providerId="ADAL" clId="{4270A395-2B8E-47BB-80A3-3A39F28C8CEF}" dt="2024-02-29T16:41:00.951" v="789" actId="1076"/>
        <pc:sldMkLst>
          <pc:docMk/>
          <pc:sldMk cId="3851537778" sldId="636"/>
        </pc:sldMkLst>
        <pc:picChg chg="mod modCrop">
          <ac:chgData name="Francesco Belacca" userId="3198c452-19b3-404b-9ebd-83b739166f73" providerId="ADAL" clId="{4270A395-2B8E-47BB-80A3-3A39F28C8CEF}" dt="2024-02-29T16:41:00.951" v="789" actId="1076"/>
          <ac:picMkLst>
            <pc:docMk/>
            <pc:sldMk cId="3851537778" sldId="636"/>
            <ac:picMk id="10" creationId="{B2153111-3019-7534-82F7-1A7A146DC1F2}"/>
          </ac:picMkLst>
        </pc:picChg>
      </pc:sldChg>
      <pc:sldChg chg="del">
        <pc:chgData name="Francesco Belacca" userId="3198c452-19b3-404b-9ebd-83b739166f73" providerId="ADAL" clId="{4270A395-2B8E-47BB-80A3-3A39F28C8CEF}" dt="2024-02-29T16:38:07.085" v="761" actId="2696"/>
        <pc:sldMkLst>
          <pc:docMk/>
          <pc:sldMk cId="934038245" sldId="643"/>
        </pc:sldMkLst>
      </pc:sldChg>
      <pc:sldChg chg="modSp add del mod modNotesTx">
        <pc:chgData name="Francesco Belacca" userId="3198c452-19b3-404b-9ebd-83b739166f73" providerId="ADAL" clId="{4270A395-2B8E-47BB-80A3-3A39F28C8CEF}" dt="2024-02-29T16:10:39.367" v="713" actId="2696"/>
        <pc:sldMkLst>
          <pc:docMk/>
          <pc:sldMk cId="4001624209" sldId="646"/>
        </pc:sldMkLst>
        <pc:spChg chg="mod">
          <ac:chgData name="Francesco Belacca" userId="3198c452-19b3-404b-9ebd-83b739166f73" providerId="ADAL" clId="{4270A395-2B8E-47BB-80A3-3A39F28C8CEF}" dt="2024-02-29T10:14:16.564" v="27" actId="21"/>
          <ac:spMkLst>
            <pc:docMk/>
            <pc:sldMk cId="4001624209" sldId="646"/>
            <ac:spMk id="3" creationId="{469CF430-5C5D-8538-D17C-ECDB9B1B849B}"/>
          </ac:spMkLst>
        </pc:spChg>
      </pc:sldChg>
      <pc:sldChg chg="modSp del mod">
        <pc:chgData name="Francesco Belacca" userId="3198c452-19b3-404b-9ebd-83b739166f73" providerId="ADAL" clId="{4270A395-2B8E-47BB-80A3-3A39F28C8CEF}" dt="2024-03-01T08:04:56.570" v="1452" actId="2696"/>
        <pc:sldMkLst>
          <pc:docMk/>
          <pc:sldMk cId="2952390443" sldId="647"/>
        </pc:sldMkLst>
        <pc:spChg chg="mod">
          <ac:chgData name="Francesco Belacca" userId="3198c452-19b3-404b-9ebd-83b739166f73" providerId="ADAL" clId="{4270A395-2B8E-47BB-80A3-3A39F28C8CEF}" dt="2024-03-01T06:59:50.412" v="965" actId="6549"/>
          <ac:spMkLst>
            <pc:docMk/>
            <pc:sldMk cId="2952390443" sldId="647"/>
            <ac:spMk id="2" creationId="{F25C3F38-9F42-EE6E-BB96-B925E7CBC9C6}"/>
          </ac:spMkLst>
        </pc:spChg>
      </pc:sldChg>
      <pc:sldChg chg="del">
        <pc:chgData name="Francesco Belacca" userId="3198c452-19b3-404b-9ebd-83b739166f73" providerId="ADAL" clId="{4270A395-2B8E-47BB-80A3-3A39F28C8CEF}" dt="2024-02-29T16:39:01.049" v="779" actId="2696"/>
        <pc:sldMkLst>
          <pc:docMk/>
          <pc:sldMk cId="2229434800" sldId="648"/>
        </pc:sldMkLst>
      </pc:sldChg>
      <pc:sldChg chg="modNotesTx">
        <pc:chgData name="Francesco Belacca" userId="3198c452-19b3-404b-9ebd-83b739166f73" providerId="ADAL" clId="{4270A395-2B8E-47BB-80A3-3A39F28C8CEF}" dt="2024-02-29T10:57:07.785" v="64"/>
        <pc:sldMkLst>
          <pc:docMk/>
          <pc:sldMk cId="940519935" sldId="649"/>
        </pc:sldMkLst>
      </pc:sldChg>
      <pc:sldChg chg="modNotesTx">
        <pc:chgData name="Francesco Belacca" userId="3198c452-19b3-404b-9ebd-83b739166f73" providerId="ADAL" clId="{4270A395-2B8E-47BB-80A3-3A39F28C8CEF}" dt="2024-03-01T06:55:11.392" v="811" actId="20577"/>
        <pc:sldMkLst>
          <pc:docMk/>
          <pc:sldMk cId="3813013493" sldId="650"/>
        </pc:sldMkLst>
      </pc:sldChg>
      <pc:sldChg chg="modSp mod">
        <pc:chgData name="Francesco Belacca" userId="3198c452-19b3-404b-9ebd-83b739166f73" providerId="ADAL" clId="{4270A395-2B8E-47BB-80A3-3A39F28C8CEF}" dt="2024-03-01T06:51:28.051" v="805" actId="20577"/>
        <pc:sldMkLst>
          <pc:docMk/>
          <pc:sldMk cId="1121912875" sldId="652"/>
        </pc:sldMkLst>
        <pc:spChg chg="mod">
          <ac:chgData name="Francesco Belacca" userId="3198c452-19b3-404b-9ebd-83b739166f73" providerId="ADAL" clId="{4270A395-2B8E-47BB-80A3-3A39F28C8CEF}" dt="2024-03-01T06:51:28.051" v="805" actId="20577"/>
          <ac:spMkLst>
            <pc:docMk/>
            <pc:sldMk cId="1121912875" sldId="652"/>
            <ac:spMk id="15" creationId="{8E0A3BBF-A3B0-99DB-715E-E7C09DD997BC}"/>
          </ac:spMkLst>
        </pc:spChg>
      </pc:sldChg>
      <pc:sldChg chg="addSp modSp mod ord">
        <pc:chgData name="Francesco Belacca" userId="3198c452-19b3-404b-9ebd-83b739166f73" providerId="ADAL" clId="{4270A395-2B8E-47BB-80A3-3A39F28C8CEF}" dt="2024-03-01T07:09:43.069" v="1132" actId="1076"/>
        <pc:sldMkLst>
          <pc:docMk/>
          <pc:sldMk cId="980559256" sldId="653"/>
        </pc:sldMkLst>
        <pc:picChg chg="add mod">
          <ac:chgData name="Francesco Belacca" userId="3198c452-19b3-404b-9ebd-83b739166f73" providerId="ADAL" clId="{4270A395-2B8E-47BB-80A3-3A39F28C8CEF}" dt="2024-03-01T07:09:43.069" v="1132" actId="1076"/>
          <ac:picMkLst>
            <pc:docMk/>
            <pc:sldMk cId="980559256" sldId="653"/>
            <ac:picMk id="7" creationId="{92CC6601-8CB5-4EBD-9F41-3F488C5A1161}"/>
          </ac:picMkLst>
        </pc:picChg>
      </pc:sldChg>
      <pc:sldChg chg="modSp mod modNotesTx">
        <pc:chgData name="Francesco Belacca" userId="3198c452-19b3-404b-9ebd-83b739166f73" providerId="ADAL" clId="{4270A395-2B8E-47BB-80A3-3A39F28C8CEF}" dt="2024-03-01T06:57:59.497" v="963" actId="20577"/>
        <pc:sldMkLst>
          <pc:docMk/>
          <pc:sldMk cId="143058436" sldId="654"/>
        </pc:sldMkLst>
        <pc:picChg chg="mod">
          <ac:chgData name="Francesco Belacca" userId="3198c452-19b3-404b-9ebd-83b739166f73" providerId="ADAL" clId="{4270A395-2B8E-47BB-80A3-3A39F28C8CEF}" dt="2024-02-29T16:43:12.289" v="794" actId="1076"/>
          <ac:picMkLst>
            <pc:docMk/>
            <pc:sldMk cId="143058436" sldId="654"/>
            <ac:picMk id="12" creationId="{D4F6B491-0D33-D85C-E7B6-C3EBB2C07271}"/>
          </ac:picMkLst>
        </pc:picChg>
      </pc:sldChg>
      <pc:sldChg chg="modSp mod">
        <pc:chgData name="Francesco Belacca" userId="3198c452-19b3-404b-9ebd-83b739166f73" providerId="ADAL" clId="{4270A395-2B8E-47BB-80A3-3A39F28C8CEF}" dt="2024-02-29T16:43:33.547" v="797" actId="122"/>
        <pc:sldMkLst>
          <pc:docMk/>
          <pc:sldMk cId="3279863862" sldId="655"/>
        </pc:sldMkLst>
        <pc:spChg chg="mod">
          <ac:chgData name="Francesco Belacca" userId="3198c452-19b3-404b-9ebd-83b739166f73" providerId="ADAL" clId="{4270A395-2B8E-47BB-80A3-3A39F28C8CEF}" dt="2024-02-29T16:43:33.547" v="797" actId="122"/>
          <ac:spMkLst>
            <pc:docMk/>
            <pc:sldMk cId="3279863862" sldId="655"/>
            <ac:spMk id="10" creationId="{104FA9AC-E78E-C0EE-0897-31A8208D587F}"/>
          </ac:spMkLst>
        </pc:spChg>
      </pc:sldChg>
      <pc:sldChg chg="modSp mod modNotesTx">
        <pc:chgData name="Francesco Belacca" userId="3198c452-19b3-404b-9ebd-83b739166f73" providerId="ADAL" clId="{4270A395-2B8E-47BB-80A3-3A39F28C8CEF}" dt="2024-02-29T16:44:02.477" v="801" actId="20577"/>
        <pc:sldMkLst>
          <pc:docMk/>
          <pc:sldMk cId="2392629380" sldId="656"/>
        </pc:sldMkLst>
        <pc:spChg chg="mod">
          <ac:chgData name="Francesco Belacca" userId="3198c452-19b3-404b-9ebd-83b739166f73" providerId="ADAL" clId="{4270A395-2B8E-47BB-80A3-3A39F28C8CEF}" dt="2024-02-29T16:44:02.477" v="801" actId="20577"/>
          <ac:spMkLst>
            <pc:docMk/>
            <pc:sldMk cId="2392629380" sldId="656"/>
            <ac:spMk id="12" creationId="{DEC6E13E-2134-48D8-B785-CCDF16C1444D}"/>
          </ac:spMkLst>
        </pc:spChg>
      </pc:sldChg>
      <pc:sldChg chg="addSp delSp modSp add mod ord modNotesTx">
        <pc:chgData name="Francesco Belacca" userId="3198c452-19b3-404b-9ebd-83b739166f73" providerId="ADAL" clId="{4270A395-2B8E-47BB-80A3-3A39F28C8CEF}" dt="2024-02-29T15:57:20.684" v="510" actId="20577"/>
        <pc:sldMkLst>
          <pc:docMk/>
          <pc:sldMk cId="3534071137" sldId="657"/>
        </pc:sldMkLst>
        <pc:spChg chg="add del">
          <ac:chgData name="Francesco Belacca" userId="3198c452-19b3-404b-9ebd-83b739166f73" providerId="ADAL" clId="{4270A395-2B8E-47BB-80A3-3A39F28C8CEF}" dt="2024-02-29T15:32:29.926" v="106" actId="22"/>
          <ac:spMkLst>
            <pc:docMk/>
            <pc:sldMk cId="3534071137" sldId="657"/>
            <ac:spMk id="7" creationId="{036D9939-0B43-6B26-2220-1FF04F420F02}"/>
          </ac:spMkLst>
        </pc:spChg>
        <pc:spChg chg="mod">
          <ac:chgData name="Francesco Belacca" userId="3198c452-19b3-404b-9ebd-83b739166f73" providerId="ADAL" clId="{4270A395-2B8E-47BB-80A3-3A39F28C8CEF}" dt="2024-02-29T15:57:20.684" v="510" actId="20577"/>
          <ac:spMkLst>
            <pc:docMk/>
            <pc:sldMk cId="3534071137" sldId="657"/>
            <ac:spMk id="8" creationId="{D6E5EB22-3743-43E8-B2A8-98C49488CE8D}"/>
          </ac:spMkLst>
        </pc:spChg>
        <pc:spChg chg="mod">
          <ac:chgData name="Francesco Belacca" userId="3198c452-19b3-404b-9ebd-83b739166f73" providerId="ADAL" clId="{4270A395-2B8E-47BB-80A3-3A39F28C8CEF}" dt="2024-02-29T10:55:53.776" v="59" actId="20577"/>
          <ac:spMkLst>
            <pc:docMk/>
            <pc:sldMk cId="3534071137" sldId="657"/>
            <ac:spMk id="9" creationId="{D95C52AC-9C6D-B73B-273A-F63E5BBB8ECD}"/>
          </ac:spMkLst>
        </pc:spChg>
        <pc:spChg chg="add del">
          <ac:chgData name="Francesco Belacca" userId="3198c452-19b3-404b-9ebd-83b739166f73" providerId="ADAL" clId="{4270A395-2B8E-47BB-80A3-3A39F28C8CEF}" dt="2024-02-29T15:32:35.878" v="108" actId="22"/>
          <ac:spMkLst>
            <pc:docMk/>
            <pc:sldMk cId="3534071137" sldId="657"/>
            <ac:spMk id="12" creationId="{FBA113BC-9CAE-5E31-C68A-B653FBD112A3}"/>
          </ac:spMkLst>
        </pc:spChg>
        <pc:picChg chg="del">
          <ac:chgData name="Francesco Belacca" userId="3198c452-19b3-404b-9ebd-83b739166f73" providerId="ADAL" clId="{4270A395-2B8E-47BB-80A3-3A39F28C8CEF}" dt="2024-02-29T10:56:12.816" v="60" actId="478"/>
          <ac:picMkLst>
            <pc:docMk/>
            <pc:sldMk cId="3534071137" sldId="657"/>
            <ac:picMk id="12" creationId="{D4F6B491-0D33-D85C-E7B6-C3EBB2C07271}"/>
          </ac:picMkLst>
        </pc:picChg>
        <pc:picChg chg="add mod">
          <ac:chgData name="Francesco Belacca" userId="3198c452-19b3-404b-9ebd-83b739166f73" providerId="ADAL" clId="{4270A395-2B8E-47BB-80A3-3A39F28C8CEF}" dt="2024-02-29T15:37:24.009" v="111" actId="1076"/>
          <ac:picMkLst>
            <pc:docMk/>
            <pc:sldMk cId="3534071137" sldId="657"/>
            <ac:picMk id="1026" creationId="{EDD3A48F-E627-6F46-47EB-B6374E8C7D50}"/>
          </ac:picMkLst>
        </pc:picChg>
      </pc:sldChg>
      <pc:sldChg chg="addSp delSp modSp add mod modNotesTx">
        <pc:chgData name="Francesco Belacca" userId="3198c452-19b3-404b-9ebd-83b739166f73" providerId="ADAL" clId="{4270A395-2B8E-47BB-80A3-3A39F28C8CEF}" dt="2024-02-29T16:27:03.167" v="760" actId="20577"/>
        <pc:sldMkLst>
          <pc:docMk/>
          <pc:sldMk cId="443571338" sldId="658"/>
        </pc:sldMkLst>
        <pc:spChg chg="del mod">
          <ac:chgData name="Francesco Belacca" userId="3198c452-19b3-404b-9ebd-83b739166f73" providerId="ADAL" clId="{4270A395-2B8E-47BB-80A3-3A39F28C8CEF}" dt="2024-02-29T15:58:15.633" v="539"/>
          <ac:spMkLst>
            <pc:docMk/>
            <pc:sldMk cId="443571338" sldId="658"/>
            <ac:spMk id="8" creationId="{D6E5EB22-3743-43E8-B2A8-98C49488CE8D}"/>
          </ac:spMkLst>
        </pc:spChg>
        <pc:spChg chg="mod">
          <ac:chgData name="Francesco Belacca" userId="3198c452-19b3-404b-9ebd-83b739166f73" providerId="ADAL" clId="{4270A395-2B8E-47BB-80A3-3A39F28C8CEF}" dt="2024-02-29T16:00:19.497" v="586" actId="20577"/>
          <ac:spMkLst>
            <pc:docMk/>
            <pc:sldMk cId="443571338" sldId="658"/>
            <ac:spMk id="9" creationId="{D95C52AC-9C6D-B73B-273A-F63E5BBB8ECD}"/>
          </ac:spMkLst>
        </pc:spChg>
        <pc:spChg chg="add del">
          <ac:chgData name="Francesco Belacca" userId="3198c452-19b3-404b-9ebd-83b739166f73" providerId="ADAL" clId="{4270A395-2B8E-47BB-80A3-3A39F28C8CEF}" dt="2024-02-29T16:05:01.567" v="598" actId="478"/>
          <ac:spMkLst>
            <pc:docMk/>
            <pc:sldMk cId="443571338" sldId="658"/>
            <ac:spMk id="13" creationId="{2E4B34E2-4805-94E5-ADC6-9481962C6C4B}"/>
          </ac:spMkLst>
        </pc:spChg>
        <pc:spChg chg="add mod">
          <ac:chgData name="Francesco Belacca" userId="3198c452-19b3-404b-9ebd-83b739166f73" providerId="ADAL" clId="{4270A395-2B8E-47BB-80A3-3A39F28C8CEF}" dt="2024-02-29T16:27:03.167" v="760" actId="20577"/>
          <ac:spMkLst>
            <pc:docMk/>
            <pc:sldMk cId="443571338" sldId="658"/>
            <ac:spMk id="19" creationId="{38688400-6392-2D94-4BDD-6529E8AF6270}"/>
          </ac:spMkLst>
        </pc:spChg>
        <pc:spChg chg="add mod">
          <ac:chgData name="Francesco Belacca" userId="3198c452-19b3-404b-9ebd-83b739166f73" providerId="ADAL" clId="{4270A395-2B8E-47BB-80A3-3A39F28C8CEF}" dt="2024-02-29T16:18:36.004" v="752" actId="20577"/>
          <ac:spMkLst>
            <pc:docMk/>
            <pc:sldMk cId="443571338" sldId="658"/>
            <ac:spMk id="21" creationId="{1173A391-8E59-0D5E-6FB7-B9AD1F7BCFEE}"/>
          </ac:spMkLst>
        </pc:spChg>
        <pc:picChg chg="add mod">
          <ac:chgData name="Francesco Belacca" userId="3198c452-19b3-404b-9ebd-83b739166f73" providerId="ADAL" clId="{4270A395-2B8E-47BB-80A3-3A39F28C8CEF}" dt="2024-02-29T16:10:11.737" v="710" actId="1076"/>
          <ac:picMkLst>
            <pc:docMk/>
            <pc:sldMk cId="443571338" sldId="658"/>
            <ac:picMk id="7" creationId="{7CD2A8A1-B244-BA30-2509-54415AD440CB}"/>
          </ac:picMkLst>
        </pc:picChg>
        <pc:picChg chg="add mod">
          <ac:chgData name="Francesco Belacca" userId="3198c452-19b3-404b-9ebd-83b739166f73" providerId="ADAL" clId="{4270A395-2B8E-47BB-80A3-3A39F28C8CEF}" dt="2024-02-29T16:09:09.491" v="706" actId="465"/>
          <ac:picMkLst>
            <pc:docMk/>
            <pc:sldMk cId="443571338" sldId="658"/>
            <ac:picMk id="12" creationId="{16394A16-9ACC-6549-5B68-F2E8F182DF48}"/>
          </ac:picMkLst>
        </pc:picChg>
        <pc:picChg chg="add mod">
          <ac:chgData name="Francesco Belacca" userId="3198c452-19b3-404b-9ebd-83b739166f73" providerId="ADAL" clId="{4270A395-2B8E-47BB-80A3-3A39F28C8CEF}" dt="2024-02-29T16:10:01.718" v="709" actId="1076"/>
          <ac:picMkLst>
            <pc:docMk/>
            <pc:sldMk cId="443571338" sldId="658"/>
            <ac:picMk id="17" creationId="{04F34A11-8CD9-5633-3756-A1EC3C883D6F}"/>
          </ac:picMkLst>
        </pc:picChg>
        <pc:picChg chg="del">
          <ac:chgData name="Francesco Belacca" userId="3198c452-19b3-404b-9ebd-83b739166f73" providerId="ADAL" clId="{4270A395-2B8E-47BB-80A3-3A39F28C8CEF}" dt="2024-02-29T15:53:33.707" v="307" actId="478"/>
          <ac:picMkLst>
            <pc:docMk/>
            <pc:sldMk cId="443571338" sldId="658"/>
            <ac:picMk id="1026" creationId="{EDD3A48F-E627-6F46-47EB-B6374E8C7D50}"/>
          </ac:picMkLst>
        </pc:picChg>
      </pc:sldChg>
      <pc:sldChg chg="addSp delSp modSp add mod ord modNotesTx">
        <pc:chgData name="Francesco Belacca" userId="3198c452-19b3-404b-9ebd-83b739166f73" providerId="ADAL" clId="{4270A395-2B8E-47BB-80A3-3A39F28C8CEF}" dt="2024-03-01T07:18:26.041" v="1310" actId="20577"/>
        <pc:sldMkLst>
          <pc:docMk/>
          <pc:sldMk cId="373314322" sldId="659"/>
        </pc:sldMkLst>
        <pc:spChg chg="add mod">
          <ac:chgData name="Francesco Belacca" userId="3198c452-19b3-404b-9ebd-83b739166f73" providerId="ADAL" clId="{4270A395-2B8E-47BB-80A3-3A39F28C8CEF}" dt="2024-02-29T16:44:51.586" v="804" actId="1076"/>
          <ac:spMkLst>
            <pc:docMk/>
            <pc:sldMk cId="373314322" sldId="659"/>
            <ac:spMk id="7" creationId="{CB2B16D3-0EF0-9A91-895A-D9B723B864B8}"/>
          </ac:spMkLst>
        </pc:spChg>
        <pc:spChg chg="mod">
          <ac:chgData name="Francesco Belacca" userId="3198c452-19b3-404b-9ebd-83b739166f73" providerId="ADAL" clId="{4270A395-2B8E-47BB-80A3-3A39F28C8CEF}" dt="2024-02-29T16:11:01.682" v="726" actId="20577"/>
          <ac:spMkLst>
            <pc:docMk/>
            <pc:sldMk cId="373314322" sldId="659"/>
            <ac:spMk id="9" creationId="{D95C52AC-9C6D-B73B-273A-F63E5BBB8ECD}"/>
          </ac:spMkLst>
        </pc:spChg>
        <pc:picChg chg="del">
          <ac:chgData name="Francesco Belacca" userId="3198c452-19b3-404b-9ebd-83b739166f73" providerId="ADAL" clId="{4270A395-2B8E-47BB-80A3-3A39F28C8CEF}" dt="2024-02-29T16:13:41.152" v="728" actId="478"/>
          <ac:picMkLst>
            <pc:docMk/>
            <pc:sldMk cId="373314322" sldId="659"/>
            <ac:picMk id="5" creationId="{288258C9-D5F7-0D6F-FAD4-07D125B1295A}"/>
          </ac:picMkLst>
        </pc:picChg>
        <pc:picChg chg="add mod">
          <ac:chgData name="Francesco Belacca" userId="3198c452-19b3-404b-9ebd-83b739166f73" providerId="ADAL" clId="{4270A395-2B8E-47BB-80A3-3A39F28C8CEF}" dt="2024-02-29T16:17:01.422" v="743" actId="1076"/>
          <ac:picMkLst>
            <pc:docMk/>
            <pc:sldMk cId="373314322" sldId="659"/>
            <ac:picMk id="10" creationId="{5477E28A-70BB-D83E-17C9-0020C33C149B}"/>
          </ac:picMkLst>
        </pc:picChg>
        <pc:picChg chg="del">
          <ac:chgData name="Francesco Belacca" userId="3198c452-19b3-404b-9ebd-83b739166f73" providerId="ADAL" clId="{4270A395-2B8E-47BB-80A3-3A39F28C8CEF}" dt="2024-02-29T16:13:39.943" v="727" actId="478"/>
          <ac:picMkLst>
            <pc:docMk/>
            <pc:sldMk cId="373314322" sldId="659"/>
            <ac:picMk id="13" creationId="{C319101A-8089-63DB-51B4-A09851C8F8BF}"/>
          </ac:picMkLst>
        </pc:picChg>
        <pc:picChg chg="del">
          <ac:chgData name="Francesco Belacca" userId="3198c452-19b3-404b-9ebd-83b739166f73" providerId="ADAL" clId="{4270A395-2B8E-47BB-80A3-3A39F28C8CEF}" dt="2024-02-29T16:13:42.348" v="729" actId="478"/>
          <ac:picMkLst>
            <pc:docMk/>
            <pc:sldMk cId="373314322" sldId="659"/>
            <ac:picMk id="2056" creationId="{1962F625-3117-7CF5-DE38-947E283CCF5A}"/>
          </ac:picMkLst>
        </pc:picChg>
      </pc:sldChg>
      <pc:sldChg chg="delSp modSp add mod modShow">
        <pc:chgData name="Francesco Belacca" userId="3198c452-19b3-404b-9ebd-83b739166f73" providerId="ADAL" clId="{4270A395-2B8E-47BB-80A3-3A39F28C8CEF}" dt="2024-03-01T07:04:08.990" v="992" actId="255"/>
        <pc:sldMkLst>
          <pc:docMk/>
          <pc:sldMk cId="503056625" sldId="660"/>
        </pc:sldMkLst>
        <pc:spChg chg="mod">
          <ac:chgData name="Francesco Belacca" userId="3198c452-19b3-404b-9ebd-83b739166f73" providerId="ADAL" clId="{4270A395-2B8E-47BB-80A3-3A39F28C8CEF}" dt="2024-03-01T07:04:08.990" v="992" actId="255"/>
          <ac:spMkLst>
            <pc:docMk/>
            <pc:sldMk cId="503056625" sldId="660"/>
            <ac:spMk id="7" creationId="{CB2B16D3-0EF0-9A91-895A-D9B723B864B8}"/>
          </ac:spMkLst>
        </pc:spChg>
        <pc:spChg chg="del">
          <ac:chgData name="Francesco Belacca" userId="3198c452-19b3-404b-9ebd-83b739166f73" providerId="ADAL" clId="{4270A395-2B8E-47BB-80A3-3A39F28C8CEF}" dt="2024-03-01T07:02:51.145" v="985" actId="478"/>
          <ac:spMkLst>
            <pc:docMk/>
            <pc:sldMk cId="503056625" sldId="660"/>
            <ac:spMk id="9" creationId="{D95C52AC-9C6D-B73B-273A-F63E5BBB8ECD}"/>
          </ac:spMkLst>
        </pc:spChg>
        <pc:picChg chg="del">
          <ac:chgData name="Francesco Belacca" userId="3198c452-19b3-404b-9ebd-83b739166f73" providerId="ADAL" clId="{4270A395-2B8E-47BB-80A3-3A39F28C8CEF}" dt="2024-03-01T07:02:17.366" v="981" actId="478"/>
          <ac:picMkLst>
            <pc:docMk/>
            <pc:sldMk cId="503056625" sldId="660"/>
            <ac:picMk id="10" creationId="{5477E28A-70BB-D83E-17C9-0020C33C149B}"/>
          </ac:picMkLst>
        </pc:picChg>
      </pc:sldChg>
      <pc:sldChg chg="delSp modSp add del mod">
        <pc:chgData name="Francesco Belacca" userId="3198c452-19b3-404b-9ebd-83b739166f73" providerId="ADAL" clId="{4270A395-2B8E-47BB-80A3-3A39F28C8CEF}" dt="2024-02-29T16:38:56.233" v="778" actId="2696"/>
        <pc:sldMkLst>
          <pc:docMk/>
          <pc:sldMk cId="1291530340" sldId="660"/>
        </pc:sldMkLst>
        <pc:spChg chg="mod">
          <ac:chgData name="Francesco Belacca" userId="3198c452-19b3-404b-9ebd-83b739166f73" providerId="ADAL" clId="{4270A395-2B8E-47BB-80A3-3A39F28C8CEF}" dt="2024-02-29T16:38:43.151" v="776" actId="20577"/>
          <ac:spMkLst>
            <pc:docMk/>
            <pc:sldMk cId="1291530340" sldId="660"/>
            <ac:spMk id="9" creationId="{D95C52AC-9C6D-B73B-273A-F63E5BBB8ECD}"/>
          </ac:spMkLst>
        </pc:spChg>
        <pc:picChg chg="del">
          <ac:chgData name="Francesco Belacca" userId="3198c452-19b3-404b-9ebd-83b739166f73" providerId="ADAL" clId="{4270A395-2B8E-47BB-80A3-3A39F28C8CEF}" dt="2024-02-29T16:38:51.387" v="777" actId="478"/>
          <ac:picMkLst>
            <pc:docMk/>
            <pc:sldMk cId="1291530340" sldId="660"/>
            <ac:picMk id="10" creationId="{5477E28A-70BB-D83E-17C9-0020C33C149B}"/>
          </ac:picMkLst>
        </pc:picChg>
      </pc:sldChg>
      <pc:sldChg chg="addSp delSp modSp add mod modShow">
        <pc:chgData name="Francesco Belacca" userId="3198c452-19b3-404b-9ebd-83b739166f73" providerId="ADAL" clId="{4270A395-2B8E-47BB-80A3-3A39F28C8CEF}" dt="2024-03-01T07:07:11.590" v="1053" actId="12788"/>
        <pc:sldMkLst>
          <pc:docMk/>
          <pc:sldMk cId="296215965" sldId="661"/>
        </pc:sldMkLst>
        <pc:spChg chg="mod">
          <ac:chgData name="Francesco Belacca" userId="3198c452-19b3-404b-9ebd-83b739166f73" providerId="ADAL" clId="{4270A395-2B8E-47BB-80A3-3A39F28C8CEF}" dt="2024-03-01T07:07:11.590" v="1053" actId="12788"/>
          <ac:spMkLst>
            <pc:docMk/>
            <pc:sldMk cId="296215965" sldId="661"/>
            <ac:spMk id="7" creationId="{CB2B16D3-0EF0-9A91-895A-D9B723B864B8}"/>
          </ac:spMkLst>
        </pc:spChg>
        <pc:spChg chg="mod">
          <ac:chgData name="Francesco Belacca" userId="3198c452-19b3-404b-9ebd-83b739166f73" providerId="ADAL" clId="{4270A395-2B8E-47BB-80A3-3A39F28C8CEF}" dt="2024-03-01T07:07:11.590" v="1053" actId="12788"/>
          <ac:spMkLst>
            <pc:docMk/>
            <pc:sldMk cId="296215965" sldId="661"/>
            <ac:spMk id="9" creationId="{D95C52AC-9C6D-B73B-273A-F63E5BBB8ECD}"/>
          </ac:spMkLst>
        </pc:spChg>
        <pc:picChg chg="add mod">
          <ac:chgData name="Francesco Belacca" userId="3198c452-19b3-404b-9ebd-83b739166f73" providerId="ADAL" clId="{4270A395-2B8E-47BB-80A3-3A39F28C8CEF}" dt="2024-03-01T07:07:11.590" v="1053" actId="12788"/>
          <ac:picMkLst>
            <pc:docMk/>
            <pc:sldMk cId="296215965" sldId="661"/>
            <ac:picMk id="8" creationId="{086091F8-6BB1-58F5-63C1-93AD48A4B62D}"/>
          </ac:picMkLst>
        </pc:picChg>
        <pc:picChg chg="del">
          <ac:chgData name="Francesco Belacca" userId="3198c452-19b3-404b-9ebd-83b739166f73" providerId="ADAL" clId="{4270A395-2B8E-47BB-80A3-3A39F28C8CEF}" dt="2024-03-01T07:05:03.834" v="1013" actId="478"/>
          <ac:picMkLst>
            <pc:docMk/>
            <pc:sldMk cId="296215965" sldId="661"/>
            <ac:picMk id="10" creationId="{5477E28A-70BB-D83E-17C9-0020C33C149B}"/>
          </ac:picMkLst>
        </pc:picChg>
      </pc:sldChg>
      <pc:sldChg chg="addSp modSp add mod ord modShow modNotesTx">
        <pc:chgData name="Francesco Belacca" userId="3198c452-19b3-404b-9ebd-83b739166f73" providerId="ADAL" clId="{4270A395-2B8E-47BB-80A3-3A39F28C8CEF}" dt="2024-03-01T08:10:42.166" v="1626" actId="1076"/>
        <pc:sldMkLst>
          <pc:docMk/>
          <pc:sldMk cId="2641575964" sldId="662"/>
        </pc:sldMkLst>
        <pc:spChg chg="add mod">
          <ac:chgData name="Francesco Belacca" userId="3198c452-19b3-404b-9ebd-83b739166f73" providerId="ADAL" clId="{4270A395-2B8E-47BB-80A3-3A39F28C8CEF}" dt="2024-03-01T08:04:39.539" v="1438" actId="20577"/>
          <ac:spMkLst>
            <pc:docMk/>
            <pc:sldMk cId="2641575964" sldId="662"/>
            <ac:spMk id="5" creationId="{0A7A2532-F88D-188D-29EC-33F4D95C2EA2}"/>
          </ac:spMkLst>
        </pc:spChg>
        <pc:spChg chg="mod">
          <ac:chgData name="Francesco Belacca" userId="3198c452-19b3-404b-9ebd-83b739166f73" providerId="ADAL" clId="{4270A395-2B8E-47BB-80A3-3A39F28C8CEF}" dt="2024-03-01T08:10:02.220" v="1624" actId="20577"/>
          <ac:spMkLst>
            <pc:docMk/>
            <pc:sldMk cId="2641575964" sldId="662"/>
            <ac:spMk id="7" creationId="{CB2B16D3-0EF0-9A91-895A-D9B723B864B8}"/>
          </ac:spMkLst>
        </pc:spChg>
        <pc:picChg chg="add mod">
          <ac:chgData name="Francesco Belacca" userId="3198c452-19b3-404b-9ebd-83b739166f73" providerId="ADAL" clId="{4270A395-2B8E-47BB-80A3-3A39F28C8CEF}" dt="2024-03-01T08:10:42.166" v="1626" actId="1076"/>
          <ac:picMkLst>
            <pc:docMk/>
            <pc:sldMk cId="2641575964" sldId="662"/>
            <ac:picMk id="9" creationId="{A4D61681-E9CB-E60B-6F73-9DD535703EF7}"/>
          </ac:picMkLst>
        </pc:picChg>
        <pc:picChg chg="add mod">
          <ac:chgData name="Francesco Belacca" userId="3198c452-19b3-404b-9ebd-83b739166f73" providerId="ADAL" clId="{4270A395-2B8E-47BB-80A3-3A39F28C8CEF}" dt="2024-03-01T08:01:35.529" v="1353" actId="1076"/>
          <ac:picMkLst>
            <pc:docMk/>
            <pc:sldMk cId="2641575964" sldId="662"/>
            <ac:picMk id="1026" creationId="{C53D6334-E3A9-2742-8DE2-BBDCE1038077}"/>
          </ac:picMkLst>
        </pc:picChg>
      </pc:sldChg>
      <pc:sldMasterChg chg="delSldLayout">
        <pc:chgData name="Francesco Belacca" userId="3198c452-19b3-404b-9ebd-83b739166f73" providerId="ADAL" clId="{4270A395-2B8E-47BB-80A3-3A39F28C8CEF}" dt="2024-03-01T08:04:56.570" v="1452" actId="2696"/>
        <pc:sldMasterMkLst>
          <pc:docMk/>
          <pc:sldMasterMk cId="227041051" sldId="2147483673"/>
        </pc:sldMasterMkLst>
        <pc:sldLayoutChg chg="del">
          <pc:chgData name="Francesco Belacca" userId="3198c452-19b3-404b-9ebd-83b739166f73" providerId="ADAL" clId="{4270A395-2B8E-47BB-80A3-3A39F28C8CEF}" dt="2024-03-01T08:04:56.570" v="1452" actId="2696"/>
          <pc:sldLayoutMkLst>
            <pc:docMk/>
            <pc:sldMasterMk cId="227041051" sldId="2147483673"/>
            <pc:sldLayoutMk cId="3251999665" sldId="214748368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7687C-CADC-4E23-B795-07578323DE1B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A2401-668A-4D8B-8C6B-48DE3D0752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09896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apps-on-azure-blog/aks-introduces-uptime-sla/ba-p/1350832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cfusion.com/succinctly-free-ebooks/beyond-public-speaking-for-geeks-succinctly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ng.com/ck/a?!&amp;&amp;p=13a32850e1324da0JmltdHM9MTcwOTE2NDgwMCZpZ3VpZD0yY2MyODNmMC0wZGVlLTZkN2YtMjg1MC05MjkwMGMzMzZjNTEmaW5zaWQ9NTIxMQ&amp;ptn=3&amp;ver=2&amp;hsh=3&amp;fclid=2cc283f0-0dee-6d7f-2850-92900c336c51&amp;psq=cncf&amp;u=a1aHR0cHM6Ly93d3cuY25jZi5pby8&amp;ntb=1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dis.io/docs/get-started/data-stor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dis.io/docs/data-types/streams/" TargetMode="External"/><Relationship Id="rId5" Type="http://schemas.openxmlformats.org/officeDocument/2006/relationships/hyperlink" Target="https://redis.io/docs/get-started/document-database/" TargetMode="External"/><Relationship Id="rId4" Type="http://schemas.openxmlformats.org/officeDocument/2006/relationships/hyperlink" Target="https://redis.io/docs/get-started/vector-database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Start with </a:t>
            </a:r>
            <a:r>
              <a:rPr lang="it-IT" err="1"/>
              <a:t>value</a:t>
            </a:r>
            <a:r>
              <a:rPr lang="it-IT"/>
              <a:t> – domanda e risposta</a:t>
            </a:r>
            <a:endParaRPr lang="it-IT" sz="1200" b="1">
              <a:solidFill>
                <a:srgbClr val="682B7B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171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chemeClr val="bg1"/>
                </a:solidFill>
                <a:effectLst/>
              </a:rPr>
              <a:t>Il FE è un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blazor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webassembly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che interagisce con il suo BE che chiama una API, che a sua volta chiama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redis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salvando i nomi delle macchine(container) e altri dettagli dai quali la richiesta è stata gestita.</a:t>
            </a: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Dove si trovano le immagini?</a:t>
            </a: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Per semplicità sono pubbliche 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hostate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sul </a:t>
            </a:r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GH Container </a:t>
            </a:r>
            <a:r>
              <a:rPr lang="it-IT" sz="1200" b="0" i="0" dirty="0" err="1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Registry</a:t>
            </a:r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 gratuito per open source</a:t>
            </a:r>
          </a:p>
          <a:p>
            <a:endParaRPr lang="it-IT" sz="1200" b="0" i="0" dirty="0">
              <a:solidFill>
                <a:schemeClr val="bg1"/>
              </a:solidFill>
              <a:effectLst/>
              <a:sym typeface="Wingdings" panose="05000000000000000000" pitchFamily="2" charset="2"/>
            </a:endParaRPr>
          </a:p>
          <a:p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Azure </a:t>
            </a:r>
            <a:r>
              <a:rPr lang="it-IT" sz="1200" b="0" i="0" dirty="0" err="1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devops</a:t>
            </a:r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: </a:t>
            </a:r>
            <a:r>
              <a:rPr lang="en-US" dirty="0">
                <a:effectLst/>
              </a:rPr>
              <a:t>Up to 10 free Microsoft-hosted parallel jobs that can run for up to 360 minutes (6 hours) each time</a:t>
            </a:r>
          </a:p>
          <a:p>
            <a:endParaRPr lang="en-US" dirty="0">
              <a:effectLst/>
            </a:endParaRPr>
          </a:p>
          <a:p>
            <a:pPr algn="l"/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Microsoft-hosted agents that run Windows and Linux images are provisioned on Azure general purpose virtual machines with a 2 core CPU, 7 GB of RAM, and 14 GB of SSD disk space. These virtual machines are co-located in the same geography as your Azure DevOps organization.</a:t>
            </a:r>
          </a:p>
          <a:p>
            <a:br>
              <a:rPr lang="en-US" dirty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1083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Per installare tutto ciò che ci serviva, ossia non solo la nostra applicazione ma anche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prometheus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grafana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abbiamo usato 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Helm.</a:t>
            </a:r>
            <a:b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Helm è uno strumento di gestione dei pacchetti per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Kubernetes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che facilita l'installazione e la gestione di applicazioni.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112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Per installare tutto ciò che ci serviva, ossia non solo la nostra applicazione ma anche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nginx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prometheus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grafana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abbiamo usato 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Helm.</a:t>
            </a:r>
            <a:b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Helm è uno strumento di gestione dei pacchetti per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Kubernetes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che facilita l'installazione e la gestione di applicazioni.</a:t>
            </a:r>
          </a:p>
          <a:p>
            <a:endParaRPr lang="it-IT" sz="1200" b="0" i="0" dirty="0">
              <a:solidFill>
                <a:schemeClr val="bg1"/>
              </a:solidFill>
              <a:effectLst/>
            </a:endParaRPr>
          </a:p>
          <a:p>
            <a:r>
              <a:rPr lang="it-IT" sz="1200" b="0" i="0" dirty="0">
                <a:solidFill>
                  <a:schemeClr val="bg1"/>
                </a:solidFill>
                <a:effectLst/>
              </a:rPr>
              <a:t>Service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level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objective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(non finanziariamente vincolante al contrario dei livelli standard e premium che però sono a pagamento)</a:t>
            </a: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r>
              <a:rPr lang="en-US" dirty="0">
                <a:hlinkClick r:id="rId3"/>
              </a:rPr>
              <a:t>AKS Introduces Uptime SLA - Microsoft Community Hub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04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GRAFANA_ADMIN_PASSWORD</a:t>
            </a:r>
          </a:p>
          <a:p>
            <a:endParaRPr lang="it-IT" dirty="0"/>
          </a:p>
          <a:p>
            <a:r>
              <a:rPr lang="it-IT" dirty="0" err="1"/>
              <a:t>Node</a:t>
            </a:r>
            <a:r>
              <a:rPr lang="it-IT" dirty="0"/>
              <a:t>(</a:t>
            </a:r>
            <a:r>
              <a:rPr lang="it-IT" dirty="0" err="1"/>
              <a:t>Pods</a:t>
            </a:r>
            <a:r>
              <a:rPr lang="it-IT" dirty="0"/>
              <a:t>) </a:t>
            </a:r>
            <a:r>
              <a:rPr lang="it-IT" dirty="0">
                <a:sym typeface="Wingdings" panose="05000000000000000000" pitchFamily="2" charset="2"/>
              </a:rPr>
              <a:t> numero di nodi allocati e risorse nel tempo</a:t>
            </a:r>
          </a:p>
          <a:p>
            <a:r>
              <a:rPr lang="it-IT" dirty="0" err="1">
                <a:sym typeface="Wingdings" panose="05000000000000000000" pitchFamily="2" charset="2"/>
              </a:rPr>
              <a:t>Namespace</a:t>
            </a:r>
            <a:r>
              <a:rPr lang="it-IT" dirty="0">
                <a:sym typeface="Wingdings" panose="05000000000000000000" pitchFamily="2" charset="2"/>
              </a:rPr>
              <a:t>  load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5143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9485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750126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1" dirty="0">
                <a:solidFill>
                  <a:srgbClr val="682B7B"/>
                </a:solidFill>
              </a:rPr>
              <a:t>Parlare di </a:t>
            </a:r>
            <a:r>
              <a:rPr lang="it-IT" b="1" dirty="0" err="1">
                <a:solidFill>
                  <a:srgbClr val="682B7B"/>
                </a:solidFill>
              </a:rPr>
              <a:t>playwright</a:t>
            </a:r>
            <a:r>
              <a:rPr lang="it-IT" b="1" dirty="0">
                <a:solidFill>
                  <a:srgbClr val="682B7B"/>
                </a:solidFill>
              </a:rPr>
              <a:t> per il futuro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Cita il fatto che questa demo ha valore proprio perché fa «tutto» e il partire significa avere poche cose a disposizione(al contrario della cosa di MS).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052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Ringrazia Lorenzo Barbieri - </a:t>
            </a:r>
            <a:r>
              <a:rPr lang="en-US" dirty="0">
                <a:hlinkClick r:id="rId3"/>
              </a:rPr>
              <a:t>Free </a:t>
            </a:r>
            <a:r>
              <a:rPr lang="en-US" dirty="0" err="1">
                <a:hlinkClick r:id="rId3"/>
              </a:rPr>
              <a:t>Ebook</a:t>
            </a:r>
            <a:r>
              <a:rPr lang="en-US" dirty="0">
                <a:hlinkClick r:id="rId3"/>
              </a:rPr>
              <a:t> - Beyond Public Speaking for Geeks Succinctly (syncfusion.com)</a:t>
            </a:r>
            <a:endParaRPr lang="en-US" dirty="0"/>
          </a:p>
          <a:p>
            <a:r>
              <a:rPr lang="en-US" dirty="0" err="1"/>
              <a:t>Ringrazia</a:t>
            </a:r>
            <a:r>
              <a:rPr lang="en-US" dirty="0"/>
              <a:t> AGIC</a:t>
            </a:r>
          </a:p>
          <a:p>
            <a:r>
              <a:rPr lang="en-US" dirty="0" err="1"/>
              <a:t>Ringrazia</a:t>
            </a:r>
            <a:r>
              <a:rPr lang="en-US" dirty="0"/>
              <a:t> MS</a:t>
            </a:r>
          </a:p>
          <a:p>
            <a:r>
              <a:rPr lang="en-US" dirty="0" err="1"/>
              <a:t>Ringrazia</a:t>
            </a:r>
            <a:r>
              <a:rPr lang="en-US" dirty="0"/>
              <a:t> Federico Martelloni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99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b="1" dirty="0">
              <a:solidFill>
                <a:srgbClr val="682B7B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37206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1" dirty="0">
                <a:solidFill>
                  <a:srgbClr val="682B7B"/>
                </a:solidFill>
              </a:rPr>
              <a:t>Soluzione composta da due servizi estremamente semplificati le cui immagini vengono ospitate su GitHub Packages.</a:t>
            </a:r>
            <a:br>
              <a:rPr lang="it-IT" sz="1200" b="1" dirty="0">
                <a:solidFill>
                  <a:srgbClr val="682B7B"/>
                </a:solidFill>
              </a:rPr>
            </a:br>
            <a:br>
              <a:rPr lang="it-IT" sz="1200" b="1" dirty="0">
                <a:solidFill>
                  <a:srgbClr val="682B7B"/>
                </a:solidFill>
              </a:rPr>
            </a:br>
            <a:r>
              <a:rPr lang="it-IT" sz="1200" b="1" dirty="0">
                <a:solidFill>
                  <a:srgbClr val="682B7B"/>
                </a:solidFill>
              </a:rPr>
              <a:t>Il nostro obiettivo è quello di vedere come si comporta sotto stress avendo a disposizione poca CPU pur continuando a ricevere richieste.</a:t>
            </a:r>
            <a:br>
              <a:rPr lang="it-IT" sz="1200" b="1" dirty="0">
                <a:solidFill>
                  <a:srgbClr val="682B7B"/>
                </a:solidFill>
              </a:rPr>
            </a:br>
            <a:r>
              <a:rPr lang="it-IT" sz="1200" b="1" dirty="0">
                <a:solidFill>
                  <a:srgbClr val="682B7B"/>
                </a:solidFill>
              </a:rPr>
              <a:t>Andremo quindi ad osservare come AKS mette a disposizione più potenza computazionale per l’applicazione quando correttamente impostato, in tempi relativamente brevi.</a:t>
            </a:r>
            <a:br>
              <a:rPr lang="it-IT" sz="1200" b="1" dirty="0">
                <a:solidFill>
                  <a:srgbClr val="682B7B"/>
                </a:solidFill>
              </a:rPr>
            </a:br>
            <a:br>
              <a:rPr lang="it-IT" sz="1200" b="1" dirty="0">
                <a:solidFill>
                  <a:srgbClr val="682B7B"/>
                </a:solidFill>
              </a:rPr>
            </a:br>
            <a:r>
              <a:rPr lang="it-IT" sz="1200" b="1" dirty="0">
                <a:solidFill>
                  <a:srgbClr val="682B7B"/>
                </a:solidFill>
              </a:rPr>
              <a:t>Per osservare tutto questo, andremo a creare un nuovo cluster AKS in cui verranno distribuiti i servizi, dopo aver installato tutto il necessario per esporla e monitorare le prestazioni del cluster.</a:t>
            </a:r>
            <a:br>
              <a:rPr lang="it-IT" sz="1200" b="1" dirty="0">
                <a:solidFill>
                  <a:srgbClr val="682B7B"/>
                </a:solidFill>
              </a:rPr>
            </a:br>
            <a:r>
              <a:rPr lang="it-IT" sz="1200" b="1" dirty="0">
                <a:solidFill>
                  <a:srgbClr val="682B7B"/>
                </a:solidFill>
              </a:rPr>
              <a:t>Utilizzeremo quindi Azure Chaos Studio e Azure Load Test per condurre l’esperimento.</a:t>
            </a:r>
            <a:br>
              <a:rPr lang="it-IT" sz="1200" b="1" dirty="0">
                <a:solidFill>
                  <a:srgbClr val="682B7B"/>
                </a:solidFill>
              </a:rPr>
            </a:br>
            <a:r>
              <a:rPr lang="it-IT" sz="1200" b="1" dirty="0">
                <a:solidFill>
                  <a:srgbClr val="682B7B"/>
                </a:solidFill>
              </a:rPr>
              <a:t>Tutto questo sarà orchestrato tramite l’utilizzo di GitHub Actions.</a:t>
            </a:r>
          </a:p>
          <a:p>
            <a:endParaRPr lang="it-IT" sz="12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315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E’ particolarmente utile in applicazioni mission critical</a:t>
            </a:r>
            <a:br>
              <a:rPr lang="it-IT" dirty="0"/>
            </a:br>
            <a:r>
              <a:rPr lang="it-IT" dirty="0"/>
              <a:t>Chaos Mesh è un tool open source per fault injection</a:t>
            </a:r>
          </a:p>
          <a:p>
            <a:r>
              <a:rPr lang="it-IT" b="0" i="0" u="sng" dirty="0">
                <a:solidFill>
                  <a:srgbClr val="82C7FF"/>
                </a:solidFill>
                <a:effectLst/>
                <a:latin typeface="Roboto" panose="02000000000000000000" pitchFamily="2" charset="0"/>
                <a:hlinkClick r:id="rId3"/>
              </a:rPr>
              <a:t>Cloud Native Computing Foundation</a:t>
            </a:r>
            <a:endParaRPr lang="it-IT" sz="1200" b="1" dirty="0">
              <a:solidFill>
                <a:srgbClr val="682B7B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03655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Shift right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: These scenarios use a </a:t>
            </a:r>
            <a:r>
              <a:rPr lang="en-US" b="1" i="0" u="sng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production or preproduction environment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Usually, you do </a:t>
            </a:r>
            <a:r>
              <a:rPr lang="en-US" b="1" i="0" u="sng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shift-right scenarios with real customer traffic or simulated load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Shift left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: These scenarios can use a development or </a:t>
            </a:r>
            <a:r>
              <a:rPr lang="en-US" b="1" i="0" u="sng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shared test environment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You can do shift-left scenarios </a:t>
            </a:r>
            <a:r>
              <a:rPr lang="en-US" b="1" i="0" u="sng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without any real customer traffic</a:t>
            </a:r>
            <a:r>
              <a:rPr lang="en-US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br>
              <a:rPr lang="en-US" dirty="0"/>
            </a:br>
            <a:endParaRPr lang="it-IT" dirty="0"/>
          </a:p>
          <a:p>
            <a:endParaRPr lang="it-IT" sz="1200" b="1" dirty="0">
              <a:solidFill>
                <a:srgbClr val="682B7B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5424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216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Non risolve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l’html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e il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js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per quello avremmo potuto implementare un test usando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playwright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cosa che faremo in futuro</a:t>
            </a:r>
            <a:b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</a:b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Per ambienti reali consigliamo Azure Monitor o le versioni gestite di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Prometheus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Grafana</a:t>
            </a:r>
            <a:endParaRPr lang="it-IT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endParaRPr lang="it-IT" sz="12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Max 250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thread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per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engine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max 10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engine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per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experiment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, max 20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concurrent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engines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4613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NGINX in AKS funge da reverse proxy efficiente e ad alte prestazioni per gestire il traffico in entrata e distribuirlo ai </a:t>
            </a:r>
            <a:r>
              <a:rPr lang="it-IT" b="0" i="0" dirty="0" err="1">
                <a:solidFill>
                  <a:srgbClr val="ECECEC"/>
                </a:solidFill>
                <a:effectLst/>
                <a:latin typeface="Söhne"/>
              </a:rPr>
              <a:t>pod</a:t>
            </a:r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b="0" i="0" dirty="0">
              <a:solidFill>
                <a:srgbClr val="ECECEC"/>
              </a:solidFill>
              <a:effectLst/>
              <a:latin typeface="Söhne"/>
            </a:endParaRPr>
          </a:p>
          <a:p>
            <a:pPr algn="l"/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Questo stack di monitoraggio configura </a:t>
            </a:r>
            <a:r>
              <a:rPr lang="it-IT" b="0" i="0" dirty="0" err="1">
                <a:solidFill>
                  <a:srgbClr val="ECECEC"/>
                </a:solidFill>
                <a:effectLst/>
                <a:latin typeface="Söhne"/>
              </a:rPr>
              <a:t>Prometheus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per raccogliere metriche da vari endpoint esposti dai componenti del cluster, come i nodi, i </a:t>
            </a:r>
            <a:r>
              <a:rPr lang="it-IT" b="0" i="0" dirty="0" err="1">
                <a:solidFill>
                  <a:srgbClr val="ECECEC"/>
                </a:solidFill>
                <a:effectLst/>
                <a:latin typeface="Söhne"/>
              </a:rPr>
              <a:t>pod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 e i servizi che espongono metriche in un formato compatibile con </a:t>
            </a:r>
            <a:r>
              <a:rPr lang="it-IT" b="0" i="0" dirty="0" err="1">
                <a:solidFill>
                  <a:srgbClr val="ECECEC"/>
                </a:solidFill>
                <a:effectLst/>
                <a:latin typeface="Söhne"/>
              </a:rPr>
              <a:t>Prometheus</a:t>
            </a:r>
            <a:r>
              <a:rPr lang="it-IT" b="0" i="0" dirty="0">
                <a:solidFill>
                  <a:srgbClr val="ECECEC"/>
                </a:solidFill>
                <a:effectLst/>
                <a:latin typeface="Söhne"/>
              </a:rPr>
              <a:t>.</a:t>
            </a:r>
          </a:p>
          <a:p>
            <a:pPr algn="l"/>
            <a:br>
              <a:rPr lang="it-IT" dirty="0"/>
            </a:br>
            <a:r>
              <a:rPr lang="it-IT" dirty="0" err="1"/>
              <a:t>Grafana</a:t>
            </a:r>
            <a:r>
              <a:rPr lang="it-IT" dirty="0"/>
              <a:t> invece grafica quelle metriche quindi ci aiuta a consultarle</a:t>
            </a:r>
            <a:br>
              <a:rPr lang="it-IT" dirty="0"/>
            </a:br>
            <a:br>
              <a:rPr lang="it-IT" dirty="0"/>
            </a:br>
            <a:r>
              <a:rPr lang="it-IT" dirty="0" err="1"/>
              <a:t>Redis</a:t>
            </a:r>
            <a:r>
              <a:rPr lang="it-IT" dirty="0"/>
              <a:t>: </a:t>
            </a:r>
            <a:r>
              <a:rPr lang="en-US" b="0" i="0" dirty="0">
                <a:effectLst/>
                <a:latin typeface="Inter"/>
              </a:rPr>
              <a:t>The open-source, </a:t>
            </a:r>
            <a:r>
              <a:rPr lang="en-US" b="1" i="0" dirty="0">
                <a:effectLst/>
                <a:latin typeface="Inter"/>
                <a:hlinkClick r:id="rId3"/>
              </a:rPr>
              <a:t>in-memory data store</a:t>
            </a:r>
            <a:r>
              <a:rPr lang="en-US" b="0" i="0" dirty="0">
                <a:effectLst/>
                <a:latin typeface="Inter"/>
              </a:rPr>
              <a:t> used by millions of developers as a </a:t>
            </a:r>
            <a:r>
              <a:rPr lang="en-US" b="1" i="0" dirty="0">
                <a:effectLst/>
                <a:latin typeface="Inter"/>
              </a:rPr>
              <a:t>cache</a:t>
            </a:r>
            <a:r>
              <a:rPr lang="en-US" b="0" i="0" dirty="0">
                <a:effectLst/>
                <a:latin typeface="Inter"/>
              </a:rPr>
              <a:t>, </a:t>
            </a:r>
            <a:r>
              <a:rPr lang="en-US" b="1" i="0" dirty="0">
                <a:effectLst/>
                <a:latin typeface="Inter"/>
                <a:hlinkClick r:id="rId4"/>
              </a:rPr>
              <a:t>vector database</a:t>
            </a:r>
            <a:r>
              <a:rPr lang="en-US" b="0" i="0" dirty="0">
                <a:effectLst/>
                <a:latin typeface="Inter"/>
              </a:rPr>
              <a:t>, </a:t>
            </a:r>
            <a:r>
              <a:rPr lang="en-US" b="1" i="0" dirty="0">
                <a:effectLst/>
                <a:latin typeface="Inter"/>
                <a:hlinkClick r:id="rId5"/>
              </a:rPr>
              <a:t>document database</a:t>
            </a:r>
            <a:r>
              <a:rPr lang="en-US" b="0" i="0" dirty="0">
                <a:effectLst/>
                <a:latin typeface="Inter"/>
              </a:rPr>
              <a:t>, </a:t>
            </a:r>
            <a:r>
              <a:rPr lang="en-US" b="1" i="0" dirty="0">
                <a:effectLst/>
                <a:latin typeface="Inter"/>
                <a:hlinkClick r:id="rId6"/>
              </a:rPr>
              <a:t>streaming engine</a:t>
            </a:r>
            <a:r>
              <a:rPr lang="en-US" b="0" i="0" dirty="0">
                <a:effectLst/>
                <a:latin typeface="Inter"/>
              </a:rPr>
              <a:t>, and </a:t>
            </a:r>
            <a:r>
              <a:rPr lang="en-US" b="1" i="0" dirty="0">
                <a:effectLst/>
                <a:latin typeface="Inter"/>
              </a:rPr>
              <a:t>message broker</a:t>
            </a:r>
            <a:r>
              <a:rPr lang="en-US" b="0" i="0" dirty="0">
                <a:effectLst/>
                <a:latin typeface="Inter"/>
              </a:rPr>
              <a:t>.</a:t>
            </a:r>
            <a:endParaRPr lang="it-IT" dirty="0"/>
          </a:p>
          <a:p>
            <a:endParaRPr lang="it-IT" dirty="0">
              <a:solidFill>
                <a:srgbClr val="FF0000"/>
              </a:solidFill>
            </a:endParaRPr>
          </a:p>
          <a:p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92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b="0" i="0" dirty="0">
                <a:solidFill>
                  <a:schemeClr val="bg1"/>
                </a:solidFill>
                <a:effectLst/>
              </a:rPr>
              <a:t>Il FE è un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blazor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webassembly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che interagisce con il suo BE che chiama una API, che a sua volta chiama </a:t>
            </a:r>
            <a:r>
              <a:rPr lang="it-IT" sz="1200" b="0" i="0" dirty="0" err="1">
                <a:solidFill>
                  <a:schemeClr val="bg1"/>
                </a:solidFill>
                <a:effectLst/>
              </a:rPr>
              <a:t>redis</a:t>
            </a:r>
            <a:r>
              <a:rPr lang="it-IT" sz="1200" b="0" i="0" dirty="0">
                <a:solidFill>
                  <a:schemeClr val="bg1"/>
                </a:solidFill>
                <a:effectLst/>
              </a:rPr>
              <a:t> salvando i nomi delle macchine(container) e altri dettagli dai quali la richiesta è stata gestita.</a:t>
            </a: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Dove si trovano le immagini?</a:t>
            </a:r>
            <a:br>
              <a:rPr lang="it-IT" sz="1200" b="0" i="0" dirty="0">
                <a:solidFill>
                  <a:schemeClr val="bg1"/>
                </a:solidFill>
                <a:effectLst/>
              </a:rPr>
            </a:br>
            <a:r>
              <a:rPr lang="it-IT" sz="1200" b="0" i="0" dirty="0">
                <a:solidFill>
                  <a:schemeClr val="bg1"/>
                </a:solidFill>
                <a:effectLst/>
              </a:rPr>
              <a:t>Per semplicità sono pubbliche 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e </a:t>
            </a:r>
            <a:r>
              <a:rPr lang="it-IT" sz="1200" dirty="0" err="1">
                <a:solidFill>
                  <a:schemeClr val="bg1"/>
                </a:solidFill>
                <a:sym typeface="Wingdings" panose="05000000000000000000" pitchFamily="2" charset="2"/>
              </a:rPr>
              <a:t>hostate</a:t>
            </a:r>
            <a:r>
              <a:rPr lang="it-IT" sz="1200" dirty="0">
                <a:solidFill>
                  <a:schemeClr val="bg1"/>
                </a:solidFill>
                <a:sym typeface="Wingdings" panose="05000000000000000000" pitchFamily="2" charset="2"/>
              </a:rPr>
              <a:t> sul </a:t>
            </a:r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GH Container </a:t>
            </a:r>
            <a:r>
              <a:rPr lang="it-IT" sz="1200" b="0" i="0" dirty="0" err="1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Registry</a:t>
            </a:r>
            <a:r>
              <a:rPr lang="it-IT" sz="1200" b="0" i="0" dirty="0">
                <a:solidFill>
                  <a:schemeClr val="bg1"/>
                </a:solidFill>
                <a:effectLst/>
                <a:sym typeface="Wingdings" panose="05000000000000000000" pitchFamily="2" charset="2"/>
              </a:rPr>
              <a:t> gratuito per open source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7640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C624-1F49-4710-BD4D-A9A62085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7483-51FA-4820-BB5F-54ABFE24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E524E-B0D9-45FB-8A3E-51344DA1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677CA-B800-46D7-9A81-1A5B3D8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55299-B41F-41FE-945A-9A5BA2F9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217F2-30D1-4047-9E53-4F66ED86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8C2397-E101-4A76-AD10-F1B2E07F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C059B-4042-4863-8ACF-BA113A9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18EB4-4B22-4152-A23C-9D525127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E4197-441F-48E1-8DEC-49566982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9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95B356-AFE5-4336-80C7-B0E26F31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19B444-0F65-476A-AB0D-54485214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EB30-2610-4AB9-AE3E-428924BA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CB79AB-8588-49CE-9FF5-B8617A81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AA7A3-DBE7-43E0-98CD-9DD775F1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94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8828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83DD91D-D6AE-4B89-8BD1-B77B779A7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287510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507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89AF5EA2-121C-47EB-9BA9-4AFDED871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6711316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F86DF966-FB4E-4E00-85AF-4FC424EC0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8535734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C97E283-A65A-40FB-AD0A-0F3CE90B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2676155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16365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8068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04559-5E88-4A1E-9007-A7DB1BC1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5742F-CD5A-433D-9C06-BCD7154B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F12660-B7CC-4145-B4BC-B0D75B1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E941E-F3F4-48CD-9556-D72CA43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ED5123-7BA3-4024-B237-B2CB3041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6369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41078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438853FC-D364-4C03-AF21-3A1519992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1104942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45254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5562747-FFF5-4C64-863B-66690B28D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7239814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B4E7F03-60E6-4ECB-8D28-8AE144DB7DAD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4816267" y="4100261"/>
            <a:ext cx="2743200" cy="365125"/>
          </a:xfrm>
          <a:prstGeom prst="rect">
            <a:avLst/>
          </a:prstGeom>
        </p:spPr>
        <p:txBody>
          <a:bodyPr/>
          <a:lstStyle/>
          <a:p>
            <a:fld id="{B89527B8-4917-4F17-B3D5-8C722F86CA43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3C97E283-A65A-40FB-AD0A-0F3CE90B8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583" y="40951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880941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3FAA9-7810-47CC-86EC-5E4C0C7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AB48B-A13C-4C0F-AFEE-9CE1EDD6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5612F-3114-4692-A982-1226361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FF4D6B-FF84-4AD7-9C75-ABDCF9C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9455E3-554C-4CB2-9773-7ED9CD8F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834D2-790C-4BD3-996B-C13FEE4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B2F587-8960-4A2F-8864-3F4F8EA0D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CB590A-D536-4A8B-BD3D-E278025B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96F8CC-BCDD-43B7-A67A-4CE6318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A6A7D4-D87D-491F-8575-ECA5D7D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807A89-26EB-4CBE-83AD-5FDA82C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483CB-6BA4-499B-8D89-BC11A67C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4D2561-B613-42CD-BF6C-B9A01D1F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401D08-3782-4D95-86D0-A432EE29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26076D-534D-412A-B69E-FA6BE87A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1F317E-9F7C-45A7-BC4E-FFA0715D9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AF4DD2-8C4E-49BF-A5DE-2C352E85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424DD8-B0E7-4A7B-B383-C442387B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C4CA33-1B8E-4CEF-8BB4-D43FA92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92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E6F71-921F-4142-B8B0-7628CE05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EB8742-61BB-4BBA-9152-FE89D2FD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75AA5B-EE2E-44E6-BF60-5D242F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9AC556-04C0-4495-8F38-DEBF35E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4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279C5E-A4D7-474B-986E-BA028A8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D11455-9A5C-4893-9D8E-4ECF2DF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380E81-D806-48FE-9DA4-422CDE0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8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DC9800-D87A-48CD-AA23-5B2E7BB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774E5-97AE-4E43-A6FC-9E2AACCE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538EC-B721-4EEB-930F-FDB10640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3551D-9AFC-43B0-9244-6902D4DC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EDCB9-C8EC-40A4-986A-FD9E2B0C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3B39B-5180-4582-8CC1-B8D12951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5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B25AD-B804-4B19-8CC2-ECBE909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295C2C-CE2A-4300-8078-904BF8DF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D188BE-B406-4B26-AC0B-389B93E1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1191BE-8396-40FF-AED6-189C7E26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800D9F-1CCE-4116-9793-BC41F904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03F81F-CCE3-4FC5-90A2-1FFE1007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8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3.sv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2.png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5.sv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27082C-92CB-4383-AB9B-2948804E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C339F5-11CB-4605-97D9-1FB1C1B0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EA1ED-34B5-4C68-8898-F3C64E8F9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4179-DD8E-4E4F-B17B-35E681200133}" type="datetimeFigureOut">
              <a:rPr lang="it-IT" smtClean="0"/>
              <a:t>01/03/2024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758E5E-A729-49D6-A7AC-DE6C523C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B4EF8-58F3-4E0B-8197-D71A6468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5EFC-8593-4A75-9216-6DF014C00BA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35729153-377C-4995-AC3E-383F9650AD15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131925" y="444576"/>
            <a:ext cx="699721" cy="752781"/>
          </a:xfrm>
          <a:prstGeom prst="rect">
            <a:avLst/>
          </a:prstGeom>
        </p:spPr>
      </p:pic>
      <p:sp>
        <p:nvSpPr>
          <p:cNvPr id="14" name="Segnaposto numero diapositiva 2">
            <a:extLst>
              <a:ext uri="{FF2B5EF4-FFF2-40B4-BE49-F238E27FC236}">
                <a16:creationId xmlns:a16="http://schemas.microsoft.com/office/drawing/2014/main" id="{584384B8-EE3C-4B5A-AE9B-322AF7FC6065}"/>
              </a:ext>
            </a:extLst>
          </p:cNvPr>
          <p:cNvSpPr txBox="1">
            <a:spLocks/>
          </p:cNvSpPr>
          <p:nvPr userDrawn="1"/>
        </p:nvSpPr>
        <p:spPr>
          <a:xfrm>
            <a:off x="11070215" y="324021"/>
            <a:ext cx="899592" cy="9361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lang="it-IT" sz="3000" u="none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B7EC30-A1BB-4750-909C-7C1098C1FE0D}" type="slidenum">
              <a:rPr lang="it-IT" sz="2400" kern="1200" smtClean="0">
                <a:solidFill>
                  <a:schemeClr val="bg1"/>
                </a:solidFill>
                <a:latin typeface="Segoe Light" panose="020B0302040504020203" pitchFamily="34" charset="0"/>
                <a:ea typeface="+mn-ea"/>
                <a:cs typeface="+mn-cs"/>
              </a:rPr>
              <a:pPr/>
              <a:t>‹N›</a:t>
            </a:fld>
            <a:endParaRPr lang="it-IT" sz="2400" kern="1200">
              <a:solidFill>
                <a:schemeClr val="bg1"/>
              </a:solidFill>
              <a:latin typeface="Segoe Light" panose="020B0302040504020203" pitchFamily="34" charset="0"/>
              <a:ea typeface="+mn-ea"/>
              <a:cs typeface="+mn-cs"/>
            </a:endParaRP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05C30390-B32D-42E2-B290-AF18BDA243C3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3345" y="6020645"/>
            <a:ext cx="1115311" cy="555273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6A90AD65-855C-B0F2-07C0-A4A8DEA8769F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78" y="5753500"/>
            <a:ext cx="2432529" cy="11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4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6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18.png"/><Relationship Id="rId9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ACEL94/AKS-3-Tier-App" TargetMode="Externa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blog/2024-01-17-github-hosted-runners-double-the-power-for-open-source/" TargetMode="External"/><Relationship Id="rId3" Type="http://schemas.openxmlformats.org/officeDocument/2006/relationships/image" Target="../media/image17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hyperlink" Target="https://github.com/macel94/Agic.Infra.Environment.LoadChaosTest/actions/workflows/advanced-scenario.yml" TargetMode="Externa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hyperlink" Target="https://docs.github.com/en/packages/learn-github-packages/introduction-to-github-packages#about-billing-for-github-packages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hyperlink" Target="https://github.com/microsoft/ContosoTraders-CloudTesting" TargetMode="Externa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cel94/Agic.Infra.Environment.LoadChaosTest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linkedin.com/in/francesco-belacca-dev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16.png"/><Relationship Id="rId5" Type="http://schemas.openxmlformats.org/officeDocument/2006/relationships/image" Target="../media/image53.png"/><Relationship Id="rId10" Type="http://schemas.openxmlformats.org/officeDocument/2006/relationships/image" Target="../media/image9.jpeg"/><Relationship Id="rId4" Type="http://schemas.openxmlformats.org/officeDocument/2006/relationships/image" Target="../media/image18.png"/><Relationship Id="rId9" Type="http://schemas.openxmlformats.org/officeDocument/2006/relationships/hyperlink" Target="https://agicgroup.i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gicCloud/Demo.Aks.Performance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7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C71610-FB68-83A8-6A86-13BFC29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1"/>
            <a:ext cx="137160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6A6B9-EB12-3283-D212-6B17F493899D}"/>
              </a:ext>
            </a:extLst>
          </p:cNvPr>
          <p:cNvSpPr txBox="1"/>
          <p:nvPr/>
        </p:nvSpPr>
        <p:spPr>
          <a:xfrm>
            <a:off x="5343762" y="1187850"/>
            <a:ext cx="65361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Test di </a:t>
            </a:r>
            <a:r>
              <a:rPr lang="en-US" sz="500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scalabilità</a:t>
            </a:r>
            <a:endParaRPr lang="en-US" sz="5000">
              <a:solidFill>
                <a:srgbClr val="682B7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sz="500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 </a:t>
            </a:r>
            <a:r>
              <a:rPr lang="en-US" sz="500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resilienza</a:t>
            </a:r>
            <a:r>
              <a:rPr lang="en-US" sz="500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in Azure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61426-30AF-7C4D-725E-5A47FCB9494C}"/>
              </a:ext>
            </a:extLst>
          </p:cNvPr>
          <p:cNvSpPr txBox="1"/>
          <p:nvPr/>
        </p:nvSpPr>
        <p:spPr>
          <a:xfrm>
            <a:off x="8105677" y="2902694"/>
            <a:ext cx="195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682B7B"/>
                </a:solidFill>
              </a:rPr>
              <a:t>Francesco Belacca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597822-BB87-5E51-4CD8-94C775AE524F}"/>
              </a:ext>
            </a:extLst>
          </p:cNvPr>
          <p:cNvSpPr/>
          <p:nvPr/>
        </p:nvSpPr>
        <p:spPr>
          <a:xfrm>
            <a:off x="8004699" y="3429000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768D8B-1B5F-8BFA-D638-F5C14DF6B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0" y="162500"/>
            <a:ext cx="4021441" cy="14334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2DC49EE-94F3-1BEF-73F9-272C03594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712" y="3491013"/>
            <a:ext cx="1695896" cy="1695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732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558800" y="1270000"/>
            <a:ext cx="10871200" cy="40011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 dirty="0" err="1">
                <a:solidFill>
                  <a:srgbClr val="682B7B"/>
                </a:solidFill>
              </a:rPr>
              <a:t>Honorable</a:t>
            </a:r>
            <a:r>
              <a:rPr lang="it-IT" sz="2000" b="1" dirty="0">
                <a:solidFill>
                  <a:srgbClr val="682B7B"/>
                </a:solidFill>
              </a:rPr>
              <a:t> </a:t>
            </a:r>
            <a:r>
              <a:rPr lang="it-IT" sz="2000" b="1" dirty="0" err="1">
                <a:solidFill>
                  <a:srgbClr val="682B7B"/>
                </a:solidFill>
              </a:rPr>
              <a:t>mentions</a:t>
            </a:r>
            <a:endParaRPr lang="it-IT" sz="2000" dirty="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E0A6B9A-03BF-37D8-F400-76C45820ABE0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6568D95-DDE8-6F73-4441-347B04DCF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289" y="2691195"/>
            <a:ext cx="5745978" cy="2918713"/>
          </a:xfrm>
          <a:prstGeom prst="rect">
            <a:avLst/>
          </a:prstGeom>
        </p:spPr>
      </p:pic>
      <p:pic>
        <p:nvPicPr>
          <p:cNvPr id="1026" name="Picture 2" descr="nginx">
            <a:extLst>
              <a:ext uri="{FF2B5EF4-FFF2-40B4-BE49-F238E27FC236}">
                <a16:creationId xmlns:a16="http://schemas.microsoft.com/office/drawing/2014/main" id="{F98AD009-4D14-3C43-DD51-7A23AF9A7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70" y="4803262"/>
            <a:ext cx="1956093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zor now in official preview! - .NET Blog">
            <a:extLst>
              <a:ext uri="{FF2B5EF4-FFF2-40B4-BE49-F238E27FC236}">
                <a16:creationId xmlns:a16="http://schemas.microsoft.com/office/drawing/2014/main" id="{D2EBB8CE-18FC-62D0-6A2D-59F5D95B1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560" y="2576367"/>
            <a:ext cx="1073804" cy="1073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Elemento grafico 15">
            <a:extLst>
              <a:ext uri="{FF2B5EF4-FFF2-40B4-BE49-F238E27FC236}">
                <a16:creationId xmlns:a16="http://schemas.microsoft.com/office/drawing/2014/main" id="{8CC1F008-C4EC-1C70-F1C7-134AC279E1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8800" y="2542033"/>
            <a:ext cx="1257300" cy="1257300"/>
          </a:xfrm>
          <a:prstGeom prst="rect">
            <a:avLst/>
          </a:prstGeom>
        </p:spPr>
      </p:pic>
      <p:pic>
        <p:nvPicPr>
          <p:cNvPr id="1030" name="Picture 6" descr="Redis logo">
            <a:extLst>
              <a:ext uri="{FF2B5EF4-FFF2-40B4-BE49-F238E27FC236}">
                <a16:creationId xmlns:a16="http://schemas.microsoft.com/office/drawing/2014/main" id="{88340633-15CA-9CA5-6852-8A3141853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990" y="4513193"/>
            <a:ext cx="1638300" cy="113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2CC6601-8CB5-4EBD-9F41-3F488C5A116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5476" y="5588000"/>
            <a:ext cx="1874682" cy="4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55925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App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04FA9AC-E78E-C0EE-0897-31A8208D587F}"/>
              </a:ext>
            </a:extLst>
          </p:cNvPr>
          <p:cNvSpPr txBox="1"/>
          <p:nvPr/>
        </p:nvSpPr>
        <p:spPr>
          <a:xfrm>
            <a:off x="708591" y="5397142"/>
            <a:ext cx="11260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hlinkClick r:id="rId5"/>
              </a:rPr>
              <a:t>macel94/AKS-3-Tier-App: AKS-3-Tier-App for demo </a:t>
            </a:r>
            <a:r>
              <a:rPr lang="it-IT" sz="2400" dirty="0" err="1">
                <a:hlinkClick r:id="rId5"/>
              </a:rPr>
              <a:t>purposes</a:t>
            </a:r>
            <a:r>
              <a:rPr lang="it-IT" sz="2400" dirty="0">
                <a:hlinkClick r:id="rId5"/>
              </a:rPr>
              <a:t>. (github.com)</a:t>
            </a:r>
            <a:endParaRPr lang="it-IT" sz="2400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B4258C8-04BF-D2CA-BDDF-0515FC54F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91" y="1951780"/>
            <a:ext cx="4827333" cy="3121434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AB4DBCD1-8DE6-511A-52C2-BA997FC35D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0219" y="1982843"/>
            <a:ext cx="4568048" cy="3090371"/>
          </a:xfrm>
          <a:prstGeom prst="rect">
            <a:avLst/>
          </a:prstGeom>
        </p:spPr>
      </p:pic>
      <p:sp>
        <p:nvSpPr>
          <p:cNvPr id="21" name="Freccia a destra 20">
            <a:extLst>
              <a:ext uri="{FF2B5EF4-FFF2-40B4-BE49-F238E27FC236}">
                <a16:creationId xmlns:a16="http://schemas.microsoft.com/office/drawing/2014/main" id="{767B851C-04AC-8532-F5DB-807EB3721007}"/>
              </a:ext>
            </a:extLst>
          </p:cNvPr>
          <p:cNvSpPr/>
          <p:nvPr/>
        </p:nvSpPr>
        <p:spPr>
          <a:xfrm>
            <a:off x="5638868" y="328571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986386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GitHub Actions</a:t>
            </a:r>
          </a:p>
        </p:txBody>
      </p:sp>
      <p:pic>
        <p:nvPicPr>
          <p:cNvPr id="5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A57D585-DF02-760C-19A0-4B0607C69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594" y="1895150"/>
            <a:ext cx="6897810" cy="2373991"/>
          </a:xfrm>
          <a:prstGeom prst="rect">
            <a:avLst/>
          </a:prstGeom>
          <a:noFill/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08A6BEAE-D041-827D-B67B-660A53756F7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6891"/>
          <a:stretch/>
        </p:blipFill>
        <p:spPr>
          <a:xfrm>
            <a:off x="5859886" y="4300603"/>
            <a:ext cx="6204519" cy="1455768"/>
          </a:xfrm>
          <a:prstGeom prst="rect">
            <a:avLst/>
          </a:prstGeom>
          <a:noFill/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28F09B71-8431-B2C6-E017-F161C0168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1606" y="1875890"/>
            <a:ext cx="4742800" cy="2373991"/>
          </a:xfrm>
          <a:prstGeom prst="rect">
            <a:avLst/>
          </a:prstGeom>
        </p:spPr>
      </p:pic>
      <p:sp>
        <p:nvSpPr>
          <p:cNvPr id="12" name="TextBox 10">
            <a:extLst>
              <a:ext uri="{FF2B5EF4-FFF2-40B4-BE49-F238E27FC236}">
                <a16:creationId xmlns:a16="http://schemas.microsoft.com/office/drawing/2014/main" id="{DEC6E13E-2134-48D8-B785-CCDF16C1444D}"/>
              </a:ext>
            </a:extLst>
          </p:cNvPr>
          <p:cNvSpPr txBox="1"/>
          <p:nvPr/>
        </p:nvSpPr>
        <p:spPr>
          <a:xfrm>
            <a:off x="71222" y="4780289"/>
            <a:ext cx="56341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hlinkClick r:id="rId8"/>
              </a:rPr>
              <a:t>GitHub-hosted runners: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  <a:hlinkClick r:id="rId8"/>
              </a:rPr>
              <a:t>Double the power for open source</a:t>
            </a:r>
            <a:endParaRPr kumimoji="0" lang="it-IT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62938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5245602" y="1944325"/>
            <a:ext cx="6711950" cy="2677656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682B7B"/>
                </a:solidFill>
              </a:rPr>
              <a:t>Control plane </a:t>
            </a:r>
            <a:r>
              <a:rPr lang="it-IT" sz="2400" b="1" dirty="0">
                <a:solidFill>
                  <a:srgbClr val="682B7B"/>
                </a:solidFill>
              </a:rPr>
              <a:t>automaticamente creato e gestito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Facilita distribuzione ed il management di app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SLO(99.5%)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Integrato nativamente con Azure Monitor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Azure </a:t>
            </a:r>
            <a:r>
              <a:rPr lang="it-IT" sz="2400" b="1" dirty="0" err="1">
                <a:solidFill>
                  <a:srgbClr val="682B7B"/>
                </a:solidFill>
              </a:rPr>
              <a:t>Kubernetes</a:t>
            </a:r>
            <a:r>
              <a:rPr lang="it-IT" sz="2400" b="1" dirty="0">
                <a:solidFill>
                  <a:srgbClr val="682B7B"/>
                </a:solidFill>
              </a:rPr>
              <a:t> Service</a:t>
            </a:r>
          </a:p>
        </p:txBody>
      </p:sp>
      <p:pic>
        <p:nvPicPr>
          <p:cNvPr id="1026" name="Picture 2" descr="Azure Kubernetes Service (AKS) Logo PNG Vector (PDF) Free Download">
            <a:extLst>
              <a:ext uri="{FF2B5EF4-FFF2-40B4-BE49-F238E27FC236}">
                <a16:creationId xmlns:a16="http://schemas.microsoft.com/office/drawing/2014/main" id="{EDD3A48F-E627-6F46-47EB-B6374E8C7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91" y="2171700"/>
            <a:ext cx="28575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071137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Scalabilità Orizzontale e Verticale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CD2A8A1-B244-BA30-2509-54415AD44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1631" y="2237466"/>
            <a:ext cx="2396635" cy="251673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16394A16-9ACC-6549-5B68-F2E8F182D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91" y="2383531"/>
            <a:ext cx="3166326" cy="2099621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04F34A11-8CD9-5633-3756-A1EC3C883D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648" y="2320927"/>
            <a:ext cx="2273252" cy="2273252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8688400-6392-2D94-4BDD-6529E8AF6270}"/>
              </a:ext>
            </a:extLst>
          </p:cNvPr>
          <p:cNvSpPr txBox="1"/>
          <p:nvPr/>
        </p:nvSpPr>
        <p:spPr>
          <a:xfrm>
            <a:off x="637853" y="5314950"/>
            <a:ext cx="4163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Fino a 30 POD di FE e 30 di BE…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173A391-8E59-0D5E-6FB7-B9AD1F7BCFEE}"/>
              </a:ext>
            </a:extLst>
          </p:cNvPr>
          <p:cNvSpPr txBox="1"/>
          <p:nvPr/>
        </p:nvSpPr>
        <p:spPr>
          <a:xfrm>
            <a:off x="6828883" y="5314950"/>
            <a:ext cx="5247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…con 30 POD al massimo per user-</a:t>
            </a:r>
            <a:r>
              <a:rPr lang="it-IT" sz="2400" b="1" dirty="0" err="1">
                <a:solidFill>
                  <a:srgbClr val="682B7B"/>
                </a:solidFill>
              </a:rPr>
              <a:t>node</a:t>
            </a:r>
            <a:endParaRPr lang="it-IT" sz="2400" b="1" dirty="0">
              <a:solidFill>
                <a:srgbClr val="682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71338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Demo Time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2B16D3-0EF0-9A91-895A-D9B723B864B8}"/>
              </a:ext>
            </a:extLst>
          </p:cNvPr>
          <p:cNvSpPr txBox="1"/>
          <p:nvPr/>
        </p:nvSpPr>
        <p:spPr>
          <a:xfrm>
            <a:off x="2463545" y="5296400"/>
            <a:ext cx="6650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hlinkClick r:id="rId5"/>
              </a:rPr>
              <a:t>Advanced-Scenario-Manual-Deploy · Workflow </a:t>
            </a:r>
            <a:r>
              <a:rPr lang="it-IT" sz="2400" dirty="0" err="1">
                <a:hlinkClick r:id="rId5"/>
              </a:rPr>
              <a:t>runs</a:t>
            </a:r>
            <a:endParaRPr lang="it-IT" sz="24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5477E28A-70BB-D83E-17C9-0020C33C14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775" y="2164630"/>
            <a:ext cx="2781631" cy="278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14322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2B16D3-0EF0-9A91-895A-D9B723B864B8}"/>
              </a:ext>
            </a:extLst>
          </p:cNvPr>
          <p:cNvSpPr txBox="1"/>
          <p:nvPr/>
        </p:nvSpPr>
        <p:spPr>
          <a:xfrm>
            <a:off x="463411" y="942978"/>
            <a:ext cx="111809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682B7B"/>
                </a:solidFill>
              </a:rPr>
              <a:t>Descrizione step logici di come funziona la demo</a:t>
            </a: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0 – installazione prerequisiti(o se possibile vorrei </a:t>
            </a:r>
            <a:r>
              <a:rPr lang="it-IT" b="1" dirty="0" err="1">
                <a:solidFill>
                  <a:srgbClr val="682B7B"/>
                </a:solidFill>
              </a:rPr>
              <a:t>scriptare</a:t>
            </a:r>
            <a:r>
              <a:rPr lang="it-IT" b="1" dirty="0">
                <a:solidFill>
                  <a:srgbClr val="682B7B"/>
                </a:solidFill>
              </a:rPr>
              <a:t> questa parte usando </a:t>
            </a:r>
            <a:r>
              <a:rPr lang="it-IT" b="1" dirty="0" err="1">
                <a:solidFill>
                  <a:srgbClr val="682B7B"/>
                </a:solidFill>
              </a:rPr>
              <a:t>gh</a:t>
            </a:r>
            <a:r>
              <a:rPr lang="it-IT" b="1" dirty="0">
                <a:solidFill>
                  <a:srgbClr val="682B7B"/>
                </a:solidFill>
              </a:rPr>
              <a:t> </a:t>
            </a:r>
            <a:r>
              <a:rPr lang="it-IT" b="1" dirty="0" err="1">
                <a:solidFill>
                  <a:srgbClr val="682B7B"/>
                </a:solidFill>
              </a:rPr>
              <a:t>codespaces</a:t>
            </a:r>
            <a:r>
              <a:rPr lang="it-IT" b="1" dirty="0">
                <a:solidFill>
                  <a:srgbClr val="682B7B"/>
                </a:solidFill>
              </a:rPr>
              <a:t>), </a:t>
            </a:r>
            <a:r>
              <a:rPr lang="it-IT" b="1" dirty="0" err="1">
                <a:solidFill>
                  <a:srgbClr val="682B7B"/>
                </a:solidFill>
              </a:rPr>
              <a:t>oauth</a:t>
            </a:r>
            <a:r>
              <a:rPr lang="it-IT" b="1" dirty="0">
                <a:solidFill>
                  <a:srgbClr val="682B7B"/>
                </a:solidFill>
              </a:rPr>
              <a:t> </a:t>
            </a:r>
            <a:r>
              <a:rPr lang="it-IT" b="1" dirty="0" err="1">
                <a:solidFill>
                  <a:srgbClr val="682B7B"/>
                </a:solidFill>
              </a:rPr>
              <a:t>credentials</a:t>
            </a:r>
            <a:r>
              <a:rPr lang="it-IT" b="1" dirty="0">
                <a:solidFill>
                  <a:srgbClr val="682B7B"/>
                </a:solidFill>
              </a:rPr>
              <a:t>, … TODO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0.5 – check durante la pipeline che i </a:t>
            </a:r>
            <a:r>
              <a:rPr lang="it-IT" b="1" dirty="0" err="1">
                <a:solidFill>
                  <a:srgbClr val="682B7B"/>
                </a:solidFill>
              </a:rPr>
              <a:t>resource</a:t>
            </a:r>
            <a:r>
              <a:rPr lang="it-IT" b="1" dirty="0">
                <a:solidFill>
                  <a:srgbClr val="682B7B"/>
                </a:solidFill>
              </a:rPr>
              <a:t> providers siano correttamente registrati per la subscription usata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1 – creazione AKS, installazione </a:t>
            </a:r>
            <a:r>
              <a:rPr lang="it-IT" b="1" dirty="0" err="1">
                <a:solidFill>
                  <a:srgbClr val="682B7B"/>
                </a:solidFill>
              </a:rPr>
              <a:t>ingress-nginx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2 – deploy applicazione con </a:t>
            </a:r>
            <a:r>
              <a:rPr lang="it-IT" b="1" dirty="0" err="1">
                <a:solidFill>
                  <a:srgbClr val="682B7B"/>
                </a:solidFill>
              </a:rPr>
              <a:t>helm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3 – deploy </a:t>
            </a:r>
            <a:r>
              <a:rPr lang="it-IT" b="1" dirty="0" err="1">
                <a:solidFill>
                  <a:srgbClr val="682B7B"/>
                </a:solidFill>
              </a:rPr>
              <a:t>prometheus</a:t>
            </a:r>
            <a:r>
              <a:rPr lang="it-IT" b="1" dirty="0">
                <a:solidFill>
                  <a:srgbClr val="682B7B"/>
                </a:solidFill>
              </a:rPr>
              <a:t> e </a:t>
            </a:r>
            <a:r>
              <a:rPr lang="it-IT" b="1" dirty="0" err="1">
                <a:solidFill>
                  <a:srgbClr val="682B7B"/>
                </a:solidFill>
              </a:rPr>
              <a:t>grafana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4 – setup </a:t>
            </a:r>
            <a:r>
              <a:rPr lang="it-IT" b="1" dirty="0" err="1">
                <a:solidFill>
                  <a:srgbClr val="682B7B"/>
                </a:solidFill>
              </a:rPr>
              <a:t>chaos</a:t>
            </a:r>
            <a:r>
              <a:rPr lang="it-IT" b="1" dirty="0">
                <a:solidFill>
                  <a:srgbClr val="682B7B"/>
                </a:solidFill>
              </a:rPr>
              <a:t> mesh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5 – </a:t>
            </a:r>
            <a:r>
              <a:rPr lang="it-IT" b="1" dirty="0" err="1">
                <a:solidFill>
                  <a:srgbClr val="682B7B"/>
                </a:solidFill>
              </a:rPr>
              <a:t>enable</a:t>
            </a:r>
            <a:r>
              <a:rPr lang="it-IT" b="1" dirty="0">
                <a:solidFill>
                  <a:srgbClr val="682B7B"/>
                </a:solidFill>
              </a:rPr>
              <a:t> </a:t>
            </a:r>
            <a:r>
              <a:rPr lang="it-IT" b="1" dirty="0" err="1">
                <a:solidFill>
                  <a:srgbClr val="682B7B"/>
                </a:solidFill>
              </a:rPr>
              <a:t>aks</a:t>
            </a:r>
            <a:r>
              <a:rPr lang="it-IT" b="1" dirty="0">
                <a:solidFill>
                  <a:srgbClr val="682B7B"/>
                </a:solidFill>
              </a:rPr>
              <a:t> as </a:t>
            </a:r>
            <a:r>
              <a:rPr lang="it-IT" b="1" dirty="0" err="1">
                <a:solidFill>
                  <a:srgbClr val="682B7B"/>
                </a:solidFill>
              </a:rPr>
              <a:t>chaos</a:t>
            </a:r>
            <a:r>
              <a:rPr lang="it-IT" b="1" dirty="0">
                <a:solidFill>
                  <a:srgbClr val="682B7B"/>
                </a:solidFill>
              </a:rPr>
              <a:t> studio target and </a:t>
            </a:r>
            <a:r>
              <a:rPr lang="it-IT" b="1" dirty="0" err="1">
                <a:solidFill>
                  <a:srgbClr val="682B7B"/>
                </a:solidFill>
              </a:rPr>
              <a:t>enable</a:t>
            </a:r>
            <a:r>
              <a:rPr lang="it-IT" b="1" dirty="0">
                <a:solidFill>
                  <a:srgbClr val="682B7B"/>
                </a:solidFill>
              </a:rPr>
              <a:t> the stress capability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6 – deploy ALT e ACS</a:t>
            </a:r>
            <a:br>
              <a:rPr lang="it-IT" b="1" dirty="0">
                <a:solidFill>
                  <a:srgbClr val="682B7B"/>
                </a:solidFill>
              </a:rPr>
            </a:br>
            <a:br>
              <a:rPr lang="it-IT" b="1" dirty="0">
                <a:solidFill>
                  <a:srgbClr val="682B7B"/>
                </a:solidFill>
              </a:rPr>
            </a:br>
            <a:r>
              <a:rPr lang="it-IT" b="1" dirty="0">
                <a:solidFill>
                  <a:srgbClr val="682B7B"/>
                </a:solidFill>
              </a:rPr>
              <a:t>7 – </a:t>
            </a:r>
            <a:r>
              <a:rPr lang="it-IT" b="1" dirty="0" err="1">
                <a:solidFill>
                  <a:srgbClr val="682B7B"/>
                </a:solidFill>
              </a:rPr>
              <a:t>run</a:t>
            </a:r>
            <a:r>
              <a:rPr lang="it-IT" b="1" dirty="0">
                <a:solidFill>
                  <a:srgbClr val="682B7B"/>
                </a:solidFill>
              </a:rPr>
              <a:t> di entrambi</a:t>
            </a:r>
            <a:br>
              <a:rPr lang="it-IT" b="1" dirty="0">
                <a:solidFill>
                  <a:srgbClr val="682B7B"/>
                </a:solidFill>
              </a:rPr>
            </a:br>
            <a:endParaRPr lang="it-IT" b="1" dirty="0">
              <a:solidFill>
                <a:srgbClr val="682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056625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66515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GH Packages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2B16D3-0EF0-9A91-895A-D9B723B864B8}"/>
              </a:ext>
            </a:extLst>
          </p:cNvPr>
          <p:cNvSpPr txBox="1"/>
          <p:nvPr/>
        </p:nvSpPr>
        <p:spPr>
          <a:xfrm>
            <a:off x="304963" y="1889090"/>
            <a:ext cx="11432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682B7B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Introduction to GitHub Packages - GitHub Docs</a:t>
            </a:r>
            <a:r>
              <a:rPr lang="it-IT" sz="2400" b="1" dirty="0">
                <a:solidFill>
                  <a:srgbClr val="682B7B"/>
                </a:solidFill>
              </a:rPr>
              <a:t> – free for public repo</a:t>
            </a:r>
          </a:p>
          <a:p>
            <a:pPr algn="ctr"/>
            <a:endParaRPr lang="it-IT" sz="2400" b="1" dirty="0">
              <a:solidFill>
                <a:srgbClr val="682B7B"/>
              </a:solidFill>
            </a:endParaRPr>
          </a:p>
          <a:p>
            <a:pPr algn="ctr"/>
            <a:r>
              <a:rPr lang="it-IT" sz="2400" b="1" dirty="0">
                <a:solidFill>
                  <a:srgbClr val="682B7B"/>
                </a:solidFill>
              </a:rPr>
              <a:t>Supporta 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086091F8-6BB1-58F5-63C1-93AD48A4B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157" y="3193722"/>
            <a:ext cx="4919949" cy="288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5965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B2B16D3-0EF0-9A91-895A-D9B723B864B8}"/>
              </a:ext>
            </a:extLst>
          </p:cNvPr>
          <p:cNvSpPr txBox="1"/>
          <p:nvPr/>
        </p:nvSpPr>
        <p:spPr>
          <a:xfrm>
            <a:off x="463412" y="1997839"/>
            <a:ext cx="53658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hlinkClick r:id="rId5"/>
              </a:rPr>
              <a:t>microsoft</a:t>
            </a:r>
            <a:r>
              <a:rPr lang="it-IT" dirty="0">
                <a:hlinkClick r:id="rId5"/>
              </a:rPr>
              <a:t>/</a:t>
            </a:r>
            <a:r>
              <a:rPr lang="it-IT" dirty="0" err="1">
                <a:hlinkClick r:id="rId5"/>
              </a:rPr>
              <a:t>contosotraders-cloudtesting</a:t>
            </a:r>
            <a:r>
              <a:rPr lang="it-IT" dirty="0">
                <a:hlinkClick r:id="rId5"/>
              </a:rPr>
              <a:t>: The </a:t>
            </a:r>
            <a:r>
              <a:rPr lang="it-IT" dirty="0" err="1">
                <a:hlinkClick r:id="rId5"/>
              </a:rPr>
              <a:t>Contoso</a:t>
            </a:r>
            <a:r>
              <a:rPr lang="it-IT" dirty="0">
                <a:hlinkClick r:id="rId5"/>
              </a:rPr>
              <a:t> Traders app </a:t>
            </a:r>
            <a:r>
              <a:rPr lang="it-IT" dirty="0" err="1">
                <a:hlinkClick r:id="rId5"/>
              </a:rPr>
              <a:t>is</a:t>
            </a:r>
            <a:r>
              <a:rPr lang="it-IT" dirty="0">
                <a:hlinkClick r:id="rId5"/>
              </a:rPr>
              <a:t> a sample </a:t>
            </a:r>
            <a:r>
              <a:rPr lang="it-IT" dirty="0" err="1">
                <a:hlinkClick r:id="rId5"/>
              </a:rPr>
              <a:t>application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showcasing</a:t>
            </a:r>
            <a:r>
              <a:rPr lang="it-IT" dirty="0">
                <a:hlinkClick r:id="rId5"/>
              </a:rPr>
              <a:t> </a:t>
            </a:r>
            <a:r>
              <a:rPr lang="it-IT" dirty="0" err="1">
                <a:hlinkClick r:id="rId5"/>
              </a:rPr>
              <a:t>Playwright</a:t>
            </a:r>
            <a:r>
              <a:rPr lang="it-IT" dirty="0">
                <a:hlinkClick r:id="rId5"/>
              </a:rPr>
              <a:t>, Azure Load Testing, Azure Chaos Studio. (github.com)</a:t>
            </a:r>
            <a:endParaRPr lang="it-IT" dirty="0"/>
          </a:p>
          <a:p>
            <a:endParaRPr lang="it-IT" b="1" dirty="0">
              <a:solidFill>
                <a:srgbClr val="682B7B"/>
              </a:solidFill>
            </a:endParaRPr>
          </a:p>
          <a:p>
            <a:r>
              <a:rPr lang="it-IT" b="1" dirty="0">
                <a:solidFill>
                  <a:srgbClr val="682B7B"/>
                </a:solidFill>
              </a:rPr>
              <a:t>Per scenari avanzati e molto più completi, controllare questo nuovo repo di Microsoft</a:t>
            </a:r>
          </a:p>
          <a:p>
            <a:endParaRPr lang="it-IT" b="1" dirty="0">
              <a:solidFill>
                <a:srgbClr val="682B7B"/>
              </a:solidFill>
            </a:endParaRPr>
          </a:p>
          <a:p>
            <a:endParaRPr lang="it-IT" b="1" dirty="0">
              <a:solidFill>
                <a:srgbClr val="682B7B"/>
              </a:solidFill>
            </a:endParaRPr>
          </a:p>
        </p:txBody>
      </p:sp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C53D6334-E3A9-2742-8DE2-BBDCE1038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72" y="1515584"/>
            <a:ext cx="3970400" cy="44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7A2532-F88D-188D-29EC-33F4D95C2EA2}"/>
              </a:ext>
            </a:extLst>
          </p:cNvPr>
          <p:cNvSpPr txBox="1"/>
          <p:nvPr/>
        </p:nvSpPr>
        <p:spPr>
          <a:xfrm>
            <a:off x="266515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Conclusioni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4D61681-E9CB-E60B-6F73-9DD535703E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08" y="4364492"/>
            <a:ext cx="6713802" cy="141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596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311D4F-2A61-627C-9151-78F3A3C65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EA8992-CE28-9A33-0A40-FD5173F59682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D14EDE5-5A98-E29B-9A35-6A0B3C85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136" y="875590"/>
            <a:ext cx="2528598" cy="2397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05B48A-C2CE-F5AC-07A5-F3D1A68E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60" y="181720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2ADB433F-C5E2-21C6-E716-37EFB43D5C8D}"/>
              </a:ext>
            </a:extLst>
          </p:cNvPr>
          <p:cNvSpPr txBox="1"/>
          <p:nvPr/>
        </p:nvSpPr>
        <p:spPr>
          <a:xfrm>
            <a:off x="3373088" y="1380093"/>
            <a:ext cx="812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Grazie mille per l’attenzione!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7D5C52-93F9-A39C-7FC2-8B53E8F0EA85}"/>
              </a:ext>
            </a:extLst>
          </p:cNvPr>
          <p:cNvSpPr txBox="1"/>
          <p:nvPr/>
        </p:nvSpPr>
        <p:spPr>
          <a:xfrm>
            <a:off x="5121830" y="2276182"/>
            <a:ext cx="189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21" name="textbox">
            <a:extLst>
              <a:ext uri="{FF2B5EF4-FFF2-40B4-BE49-F238E27FC236}">
                <a16:creationId xmlns:a16="http://schemas.microsoft.com/office/drawing/2014/main" id="{BD776EFF-4B1A-46DB-95F7-9B8CA0CA5D76}"/>
              </a:ext>
            </a:extLst>
          </p:cNvPr>
          <p:cNvSpPr txBox="1"/>
          <p:nvPr/>
        </p:nvSpPr>
        <p:spPr>
          <a:xfrm>
            <a:off x="363072" y="3462866"/>
            <a:ext cx="11301658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it-IT" sz="2400" dirty="0">
                <a:hlinkClick r:id="rId7"/>
              </a:rPr>
              <a:t>https://www.linkedin.com/in/francesco-belacca-dev</a:t>
            </a:r>
            <a:endParaRPr lang="it-IT" sz="2400" dirty="0"/>
          </a:p>
          <a:p>
            <a:pPr algn="ctr"/>
            <a:endParaRPr lang="it-IT" sz="2400" dirty="0"/>
          </a:p>
          <a:p>
            <a:pPr algn="ctr"/>
            <a:br>
              <a:rPr lang="it-IT" sz="2400" dirty="0"/>
            </a:br>
            <a:r>
              <a:rPr lang="it-IT" sz="2400" dirty="0">
                <a:hlinkClick r:id="rId8"/>
              </a:rPr>
              <a:t>https://github.com/macel94/Agic.Infra.Environment.LoadChaosTest</a:t>
            </a:r>
            <a:br>
              <a:rPr lang="it-IT" sz="2400" dirty="0"/>
            </a:br>
            <a:br>
              <a:rPr lang="it-IT" sz="2400" dirty="0"/>
            </a:br>
            <a:br>
              <a:rPr lang="it-IT" sz="2400" dirty="0"/>
            </a:br>
            <a:r>
              <a:rPr lang="it-IT" sz="2400" dirty="0">
                <a:hlinkClick r:id="rId9"/>
              </a:rPr>
              <a:t>https://agicgroup.it/</a:t>
            </a:r>
            <a:endParaRPr lang="it-IT" sz="2400" dirty="0">
              <a:solidFill>
                <a:srgbClr val="FF0000"/>
              </a:solidFill>
            </a:endParaRPr>
          </a:p>
          <a:p>
            <a:pPr algn="ctr"/>
            <a:endParaRPr lang="it-IT" sz="2400" dirty="0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6F4E654C-5D29-10A6-07A4-302C79588D7F}"/>
              </a:ext>
            </a:extLst>
          </p:cNvPr>
          <p:cNvSpPr/>
          <p:nvPr/>
        </p:nvSpPr>
        <p:spPr>
          <a:xfrm>
            <a:off x="546042" y="1086371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8FB90B-D030-8F7E-9F9D-83D1C83A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55" y="1148384"/>
            <a:ext cx="1695896" cy="1695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0400978-A0B8-2AFB-9CC1-9B322B2E0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86" y="5136584"/>
            <a:ext cx="2045633" cy="8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8281730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5">
            <a:extLst>
              <a:ext uri="{FF2B5EF4-FFF2-40B4-BE49-F238E27FC236}">
                <a16:creationId xmlns:a16="http://schemas.microsoft.com/office/drawing/2014/main" id="{10895503-2B40-4193-9F33-1BC8F15D4A96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19">
            <a:extLst>
              <a:ext uri="{FF2B5EF4-FFF2-40B4-BE49-F238E27FC236}">
                <a16:creationId xmlns:a16="http://schemas.microsoft.com/office/drawing/2014/main" id="{46A93B12-5E29-4357-84C4-A6FF3D672566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2F0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9">
            <a:extLst>
              <a:ext uri="{FF2B5EF4-FFF2-40B4-BE49-F238E27FC236}">
                <a16:creationId xmlns:a16="http://schemas.microsoft.com/office/drawing/2014/main" id="{BF9E1591-C051-419E-EA8F-ECDE703B59D3}"/>
              </a:ext>
            </a:extLst>
          </p:cNvPr>
          <p:cNvCxnSpPr/>
          <p:nvPr/>
        </p:nvCxnSpPr>
        <p:spPr>
          <a:xfrm flipH="1">
            <a:off x="0" y="743189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0F4336-71FE-C101-38CE-85A865777CFB}"/>
              </a:ext>
            </a:extLst>
          </p:cNvPr>
          <p:cNvSpPr txBox="1"/>
          <p:nvPr/>
        </p:nvSpPr>
        <p:spPr>
          <a:xfrm>
            <a:off x="10333608" y="208384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Sponsors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3F19D54-BD5C-39C3-872C-B770AAA8F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260" y="1986524"/>
            <a:ext cx="2543528" cy="78550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80DB901-8DA4-551B-C423-7369EF371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611" y="1319168"/>
            <a:ext cx="2515340" cy="647463"/>
          </a:xfrm>
          <a:prstGeom prst="rect">
            <a:avLst/>
          </a:prstGeom>
        </p:spPr>
      </p:pic>
      <p:pic>
        <p:nvPicPr>
          <p:cNvPr id="1026" name="Picture 2" descr="SETTE &amp; TRE">
            <a:extLst>
              <a:ext uri="{FF2B5EF4-FFF2-40B4-BE49-F238E27FC236}">
                <a16:creationId xmlns:a16="http://schemas.microsoft.com/office/drawing/2014/main" id="{87B504D5-A26A-81A3-9A4B-0406C63E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25" y="1708453"/>
            <a:ext cx="2543526" cy="111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7E2ABAF-7E60-6E61-EE60-A88489DBF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500" y="5092937"/>
            <a:ext cx="22383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resent: Consulenza per la Digital Transformation di imprese e PA">
            <a:extLst>
              <a:ext uri="{FF2B5EF4-FFF2-40B4-BE49-F238E27FC236}">
                <a16:creationId xmlns:a16="http://schemas.microsoft.com/office/drawing/2014/main" id="{E7EEE198-F83A-55C6-6589-5F527C0CF6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37" y="3570483"/>
            <a:ext cx="2665903" cy="66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lmaviva-logo | XXI Secolo">
            <a:extLst>
              <a:ext uri="{FF2B5EF4-FFF2-40B4-BE49-F238E27FC236}">
                <a16:creationId xmlns:a16="http://schemas.microsoft.com/office/drawing/2014/main" id="{BC890FA9-F598-A9A5-E6E6-CC8F0327C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396" y="4674900"/>
            <a:ext cx="2662746" cy="1331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397A46-6F41-18DD-BA5F-D6B3F291A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848" y="3384612"/>
            <a:ext cx="2045633" cy="85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tangolo 5">
            <a:extLst>
              <a:ext uri="{FF2B5EF4-FFF2-40B4-BE49-F238E27FC236}">
                <a16:creationId xmlns:a16="http://schemas.microsoft.com/office/drawing/2014/main" id="{85FF4CAD-27C8-CFFC-5A18-1DE83EF1FA77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6" name="Immagine 23">
            <a:extLst>
              <a:ext uri="{FF2B5EF4-FFF2-40B4-BE49-F238E27FC236}">
                <a16:creationId xmlns:a16="http://schemas.microsoft.com/office/drawing/2014/main" id="{D005E538-6EF8-99CE-C20E-60CFFB16EE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77DA31-D734-28D4-D8CA-3648A0EE7E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9657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7" name="textbox">
            <a:extLst>
              <a:ext uri="{FF2B5EF4-FFF2-40B4-BE49-F238E27FC236}">
                <a16:creationId xmlns:a16="http://schemas.microsoft.com/office/drawing/2014/main" id="{1CE3B30D-3B52-465D-9010-E1EF6E62580C}"/>
              </a:ext>
            </a:extLst>
          </p:cNvPr>
          <p:cNvSpPr txBox="1"/>
          <p:nvPr/>
        </p:nvSpPr>
        <p:spPr>
          <a:xfrm>
            <a:off x="216682" y="2333485"/>
            <a:ext cx="4478663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Come si comporta la mia applicazione in circostanze altamente specifiche?</a:t>
            </a:r>
            <a:br>
              <a:rPr lang="it-IT" sz="2400" b="1" dirty="0">
                <a:solidFill>
                  <a:srgbClr val="682B7B"/>
                </a:solidFill>
              </a:rPr>
            </a:br>
            <a:br>
              <a:rPr lang="it-IT" sz="2400" b="1" dirty="0">
                <a:solidFill>
                  <a:srgbClr val="682B7B"/>
                </a:solidFill>
              </a:rPr>
            </a:br>
            <a:r>
              <a:rPr lang="it-IT" sz="2400" b="1" dirty="0">
                <a:solidFill>
                  <a:srgbClr val="682B7B"/>
                </a:solidFill>
              </a:rPr>
              <a:t>CPU al 90%</a:t>
            </a:r>
            <a:br>
              <a:rPr lang="it-IT" sz="2400" b="1" dirty="0">
                <a:solidFill>
                  <a:srgbClr val="682B7B"/>
                </a:solidFill>
              </a:rPr>
            </a:br>
            <a:r>
              <a:rPr lang="it-IT" sz="2400" b="1" dirty="0">
                <a:solidFill>
                  <a:srgbClr val="682B7B"/>
                </a:solidFill>
              </a:rPr>
              <a:t>Under Load</a:t>
            </a:r>
          </a:p>
        </p:txBody>
      </p:sp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7624757" y="3256815"/>
            <a:ext cx="4332795" cy="830997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Quali sono gli strumenti da usare per scoprirlo con un test?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Navigare la Trasformazione Digitale: </a:t>
            </a:r>
          </a:p>
          <a:p>
            <a:pPr algn="ctr"/>
            <a:r>
              <a:rPr lang="it-IT" sz="2400" b="1" dirty="0">
                <a:solidFill>
                  <a:srgbClr val="682B7B"/>
                </a:solidFill>
              </a:rPr>
              <a:t>Un Viaggio attraverso Dev, DevOps e il Cloud</a:t>
            </a:r>
          </a:p>
        </p:txBody>
      </p:sp>
      <p:pic>
        <p:nvPicPr>
          <p:cNvPr id="13" name="Immagine 12" descr="Immagine che contiene testo, computer, computer, persona&#10;&#10;Descrizione generata automaticamente">
            <a:extLst>
              <a:ext uri="{FF2B5EF4-FFF2-40B4-BE49-F238E27FC236}">
                <a16:creationId xmlns:a16="http://schemas.microsoft.com/office/drawing/2014/main" id="{36446A44-DA76-8019-1900-C9FA48FC96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695" y="2408957"/>
            <a:ext cx="2526712" cy="252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01230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97C37D79-55DD-1E77-53D7-F6EF222FF8AB}"/>
              </a:ext>
            </a:extLst>
          </p:cNvPr>
          <p:cNvGrpSpPr/>
          <p:nvPr/>
        </p:nvGrpSpPr>
        <p:grpSpPr>
          <a:xfrm>
            <a:off x="281844" y="1078380"/>
            <a:ext cx="11628312" cy="4581987"/>
            <a:chOff x="281844" y="1078380"/>
            <a:chExt cx="11628312" cy="4581987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D95C52AC-9C6D-B73B-273A-F63E5BBB8ECD}"/>
                </a:ext>
              </a:extLst>
            </p:cNvPr>
            <p:cNvSpPr txBox="1"/>
            <p:nvPr/>
          </p:nvSpPr>
          <p:spPr>
            <a:xfrm>
              <a:off x="281844" y="1884505"/>
              <a:ext cx="6196229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682B7B"/>
                  </a:solidFill>
                </a:rPr>
                <a:t>Demo V0 - creata ed evoluta internamente per validare alcune nostre applicazioni</a:t>
              </a:r>
              <a:br>
                <a:rPr lang="it-IT" sz="2400" b="1" dirty="0">
                  <a:solidFill>
                    <a:srgbClr val="682B7B"/>
                  </a:solidFill>
                </a:rPr>
              </a:br>
              <a:br>
                <a:rPr lang="it-IT" sz="2400" b="1" dirty="0">
                  <a:solidFill>
                    <a:srgbClr val="682B7B"/>
                  </a:solidFill>
                </a:rPr>
              </a:br>
              <a:r>
                <a:rPr lang="it-IT" sz="2400" b="1" dirty="0">
                  <a:solidFill>
                    <a:srgbClr val="682B7B"/>
                  </a:solidFill>
                </a:rPr>
                <a:t>Siamo partiti sperimentando quasi 2 anni fa</a:t>
              </a: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B4E94D58-C5F3-F4DE-5EE2-40FB2D429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17335" y="1078380"/>
              <a:ext cx="5092821" cy="3181910"/>
            </a:xfrm>
            <a:prstGeom prst="rect">
              <a:avLst/>
            </a:prstGeom>
          </p:spPr>
        </p:pic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8E0A3BBF-A3B0-99DB-715E-E7C09DD997BC}"/>
                </a:ext>
              </a:extLst>
            </p:cNvPr>
            <p:cNvSpPr txBox="1"/>
            <p:nvPr/>
          </p:nvSpPr>
          <p:spPr>
            <a:xfrm>
              <a:off x="708591" y="5198702"/>
              <a:ext cx="108785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2400" b="1" dirty="0">
                  <a:solidFill>
                    <a:srgbClr val="682B7B"/>
                  </a:solidFill>
                </a:rPr>
                <a:t>Prima versione (</a:t>
              </a:r>
              <a:r>
                <a:rPr lang="it-IT" sz="2400" b="1" dirty="0" err="1">
                  <a:solidFill>
                    <a:srgbClr val="682B7B"/>
                  </a:solidFill>
                </a:rPr>
                <a:t>old</a:t>
              </a:r>
              <a:r>
                <a:rPr lang="it-IT" sz="2400" b="1" dirty="0">
                  <a:solidFill>
                    <a:srgbClr val="682B7B"/>
                  </a:solidFill>
                </a:rPr>
                <a:t>) - </a:t>
              </a:r>
              <a:r>
                <a:rPr lang="en-US" sz="2400" dirty="0" err="1">
                  <a:hlinkClick r:id="rId6"/>
                </a:rPr>
                <a:t>AgicCloud</a:t>
              </a:r>
              <a:r>
                <a:rPr lang="en-US" sz="2400" dirty="0">
                  <a:hlinkClick r:id="rId6"/>
                </a:rPr>
                <a:t>/</a:t>
              </a:r>
              <a:r>
                <a:rPr lang="en-US" sz="2400" dirty="0" err="1">
                  <a:hlinkClick r:id="rId6"/>
                </a:rPr>
                <a:t>Demo.Aks.Performance</a:t>
              </a:r>
              <a:r>
                <a:rPr lang="en-US" sz="2400" dirty="0">
                  <a:hlinkClick r:id="rId6"/>
                </a:rPr>
                <a:t> (github.com)</a:t>
              </a:r>
              <a:endParaRPr lang="it-IT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2191287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558800" y="1270000"/>
            <a:ext cx="10871200" cy="707886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000" b="1">
                <a:solidFill>
                  <a:srgbClr val="682B7B"/>
                </a:solidFill>
              </a:rPr>
              <a:t>Architettura Demo</a:t>
            </a:r>
            <a:br>
              <a:rPr lang="it-IT" sz="2000" b="1">
                <a:solidFill>
                  <a:srgbClr val="682B7B"/>
                </a:solidFill>
              </a:rPr>
            </a:br>
            <a:endParaRPr lang="it-IT" sz="2000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FE0A6B9A-03BF-37D8-F400-76C45820ABE0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pic>
        <p:nvPicPr>
          <p:cNvPr id="10" name="Immagine 9" descr="Immagine che contiene testo, schermata, diagramma&#10;&#10;Descrizione generata automaticamente">
            <a:extLst>
              <a:ext uri="{FF2B5EF4-FFF2-40B4-BE49-F238E27FC236}">
                <a16:creationId xmlns:a16="http://schemas.microsoft.com/office/drawing/2014/main" id="{B2153111-3019-7534-82F7-1A7A146DC1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8" t="4179" r="4493" b="5773"/>
          <a:stretch/>
        </p:blipFill>
        <p:spPr>
          <a:xfrm>
            <a:off x="2834179" y="1352732"/>
            <a:ext cx="7272338" cy="457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37778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4714527" y="1944325"/>
            <a:ext cx="7243025" cy="2308324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Fault Injection Controllata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Integrato con AKS, VM, Entra ID, </a:t>
            </a:r>
            <a:r>
              <a:rPr lang="it-IT" sz="2400" b="1" dirty="0" err="1">
                <a:solidFill>
                  <a:srgbClr val="682B7B"/>
                </a:solidFill>
              </a:rPr>
              <a:t>CosmosDB</a:t>
            </a:r>
            <a:r>
              <a:rPr lang="it-IT" sz="2400" b="1" dirty="0">
                <a:solidFill>
                  <a:srgbClr val="682B7B"/>
                </a:solidFill>
              </a:rPr>
              <a:t>, …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Per AKS sfrutta Chaos Mesh(CNCF)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u="sng" dirty="0">
                <a:solidFill>
                  <a:srgbClr val="FF0000"/>
                </a:solidFill>
              </a:rPr>
              <a:t>I fault sono reali</a:t>
            </a: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>
                <a:solidFill>
                  <a:srgbClr val="682B7B"/>
                </a:solidFill>
              </a:rPr>
              <a:t>Azure Chaos Studio</a:t>
            </a:r>
          </a:p>
        </p:txBody>
      </p:sp>
      <p:pic>
        <p:nvPicPr>
          <p:cNvPr id="16" name="Immagine 15" descr="Immagine che contiene bottiglia, vestiti, persona, bibita analcolica&#10;&#10;Descrizione generata automaticamente">
            <a:extLst>
              <a:ext uri="{FF2B5EF4-FFF2-40B4-BE49-F238E27FC236}">
                <a16:creationId xmlns:a16="http://schemas.microsoft.com/office/drawing/2014/main" id="{99F467BC-E93F-FEFB-4B7D-ECFA4BE119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21" y="1916088"/>
            <a:ext cx="3618790" cy="3618790"/>
          </a:xfrm>
          <a:prstGeom prst="rect">
            <a:avLst/>
          </a:prstGeom>
        </p:spPr>
      </p:pic>
      <p:pic>
        <p:nvPicPr>
          <p:cNvPr id="19" name="Elemento grafico 18">
            <a:extLst>
              <a:ext uri="{FF2B5EF4-FFF2-40B4-BE49-F238E27FC236}">
                <a16:creationId xmlns:a16="http://schemas.microsoft.com/office/drawing/2014/main" id="{A8F4E999-2FAA-F6DA-D895-FD58F4F826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15943" y="4182644"/>
            <a:ext cx="1452836" cy="1473492"/>
          </a:xfrm>
          <a:prstGeom prst="rect">
            <a:avLst/>
          </a:prstGeom>
        </p:spPr>
      </p:pic>
      <p:pic>
        <p:nvPicPr>
          <p:cNvPr id="21" name="Graphic 5">
            <a:extLst>
              <a:ext uri="{FF2B5EF4-FFF2-40B4-BE49-F238E27FC236}">
                <a16:creationId xmlns:a16="http://schemas.microsoft.com/office/drawing/2014/main" id="{D9D2F409-41B1-3846-227A-4FB136651C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92540" y="4182643"/>
            <a:ext cx="1539001" cy="153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1993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>
                <a:solidFill>
                  <a:srgbClr val="682B7B"/>
                </a:solidFill>
              </a:rPr>
              <a:t>Azure Chaos Studio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4C4EB4-9343-82C4-629C-7AF3A96FF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1099" y="2169607"/>
            <a:ext cx="7892310" cy="3311459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20ECDC21-9557-6140-DB72-127269C23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91" y="2169660"/>
            <a:ext cx="2486817" cy="1634889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80C688C-DEA0-A980-7CD8-9953A5A7563A}"/>
              </a:ext>
            </a:extLst>
          </p:cNvPr>
          <p:cNvSpPr txBox="1"/>
          <p:nvPr/>
        </p:nvSpPr>
        <p:spPr>
          <a:xfrm>
            <a:off x="657229" y="4385040"/>
            <a:ext cx="24868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682B7B"/>
                </a:solidFill>
              </a:rPr>
              <a:t>Shift right</a:t>
            </a:r>
            <a:br>
              <a:rPr lang="en-US" sz="2400" b="1" dirty="0">
                <a:solidFill>
                  <a:srgbClr val="682B7B"/>
                </a:solidFill>
              </a:rPr>
            </a:br>
            <a:r>
              <a:rPr lang="en-US" sz="2400" b="1" dirty="0">
                <a:solidFill>
                  <a:srgbClr val="682B7B"/>
                </a:solidFill>
              </a:rPr>
              <a:t> vs</a:t>
            </a:r>
          </a:p>
          <a:p>
            <a:pPr algn="ctr"/>
            <a:r>
              <a:rPr lang="en-US" sz="2400" b="1" dirty="0">
                <a:solidFill>
                  <a:srgbClr val="682B7B"/>
                </a:solidFill>
              </a:rPr>
              <a:t>Shift left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23284473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>
                <a:solidFill>
                  <a:srgbClr val="682B7B"/>
                </a:solidFill>
              </a:rPr>
              <a:t>Azure Load Testing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288258C9-D5F7-0D6F-FAD4-07D125B12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953" y="2953463"/>
            <a:ext cx="1671998" cy="167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statua&#10;&#10;Descrizione generata automaticamente">
            <a:extLst>
              <a:ext uri="{FF2B5EF4-FFF2-40B4-BE49-F238E27FC236}">
                <a16:creationId xmlns:a16="http://schemas.microsoft.com/office/drawing/2014/main" id="{C319101A-8089-63DB-51B4-A09851C8F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612" y="2529206"/>
            <a:ext cx="2520513" cy="2520513"/>
          </a:xfrm>
          <a:prstGeom prst="rect">
            <a:avLst/>
          </a:prstGeom>
        </p:spPr>
      </p:pic>
      <p:pic>
        <p:nvPicPr>
          <p:cNvPr id="2056" name="Picture 8" descr="Diagram that shows the Azure Load Testing architecture.">
            <a:extLst>
              <a:ext uri="{FF2B5EF4-FFF2-40B4-BE49-F238E27FC236}">
                <a16:creationId xmlns:a16="http://schemas.microsoft.com/office/drawing/2014/main" id="{1962F625-3117-7CF5-DE38-947E283CC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879" y="1784787"/>
            <a:ext cx="6711950" cy="400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3013493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BE7EB-7982-4A89-DE42-7942116CC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356EFBC-2483-B9CB-9516-B9678268213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00F5ECD0-8DA5-C408-56B8-6225A51EA2CA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B8D7B54-DC02-E3A1-2C36-DE1FA0BA42B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9DBA43E8-731C-9AC1-9EE0-2C22BB8EE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E53998DC-ADDF-1F22-54CB-EE312042361B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>
                <a:latin typeface="Segoe UI Variable Display Semib" pitchFamily="2" charset="0"/>
              </a:rPr>
              <a:t>2024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E2F7BE0C-A1BC-C3E6-190D-AB61290F2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80BB96-B577-B19E-E971-34B9257549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8" name="textbox">
            <a:extLst>
              <a:ext uri="{FF2B5EF4-FFF2-40B4-BE49-F238E27FC236}">
                <a16:creationId xmlns:a16="http://schemas.microsoft.com/office/drawing/2014/main" id="{D6E5EB22-3743-43E8-B2A8-98C49488CE8D}"/>
              </a:ext>
            </a:extLst>
          </p:cNvPr>
          <p:cNvSpPr txBox="1"/>
          <p:nvPr/>
        </p:nvSpPr>
        <p:spPr>
          <a:xfrm>
            <a:off x="5245602" y="1944325"/>
            <a:ext cx="6711950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Il JMX  simula 50 utenti per 10 minuti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Simula perché fa 2 GET sequenziali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No Auth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dirty="0">
              <a:solidFill>
                <a:srgbClr val="682B7B"/>
              </a:solidFill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rgbClr val="682B7B"/>
                </a:solidFill>
              </a:rPr>
              <a:t>Integrato anche con Azure Monitor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it-IT" sz="2400" b="1" u="sng" dirty="0">
              <a:solidFill>
                <a:srgbClr val="FF0000"/>
              </a:solidFill>
            </a:endParaRPr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3CD641F4-ED22-72DA-9B6A-BD1A11602EB5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95C52AC-9C6D-B73B-273A-F63E5BBB8ECD}"/>
              </a:ext>
            </a:extLst>
          </p:cNvPr>
          <p:cNvSpPr txBox="1"/>
          <p:nvPr/>
        </p:nvSpPr>
        <p:spPr>
          <a:xfrm>
            <a:off x="2432616" y="1323122"/>
            <a:ext cx="67119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400" b="1" dirty="0">
                <a:solidFill>
                  <a:srgbClr val="682B7B"/>
                </a:solidFill>
              </a:rPr>
              <a:t>Azure Load Testing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D4F6B491-0D33-D85C-E7B6-C3EBB2C07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448" y="2170611"/>
            <a:ext cx="4869946" cy="259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8436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5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1390</Words>
  <Application>Microsoft Office PowerPoint</Application>
  <PresentationFormat>Widescreen</PresentationFormat>
  <Paragraphs>166</Paragraphs>
  <Slides>19</Slides>
  <Notes>17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14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35" baseType="lpstr">
      <vt:lpstr>Aptos</vt:lpstr>
      <vt:lpstr>Arial</vt:lpstr>
      <vt:lpstr>Calibri</vt:lpstr>
      <vt:lpstr>Calibri Light</vt:lpstr>
      <vt:lpstr>Inter</vt:lpstr>
      <vt:lpstr>Roboto</vt:lpstr>
      <vt:lpstr>Segoe Light</vt:lpstr>
      <vt:lpstr>Segoe UI</vt:lpstr>
      <vt:lpstr>Segoe UI Black</vt:lpstr>
      <vt:lpstr>Segoe UI Semibold</vt:lpstr>
      <vt:lpstr>Segoe UI Variable Display Semib</vt:lpstr>
      <vt:lpstr>Söhne</vt:lpstr>
      <vt:lpstr>Trebuchet MS</vt:lpstr>
      <vt:lpstr>Wingdings</vt:lpstr>
      <vt:lpstr>Personalizza struttura</vt:lpstr>
      <vt:lpstr>15_Personalizza struttura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De-Monolithic Approach Clouds &amp; Microservices</dc:title>
  <dc:creator>Benedetti Valerio</dc:creator>
  <cp:lastModifiedBy>Francesco Belacca</cp:lastModifiedBy>
  <cp:revision>2</cp:revision>
  <dcterms:created xsi:type="dcterms:W3CDTF">2019-09-18T14:18:50Z</dcterms:created>
  <dcterms:modified xsi:type="dcterms:W3CDTF">2024-03-01T08:10:47Z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2022-01-14T14:00:23Z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bb42a732-b970-44c7-bd5b-e95ec9658103</vt:lpwstr>
  </property>
  <property fmtid="{D5CDD505-2E9C-101B-9397-08002B2CF9AE}" pid="8" name="MSIP_Label_5fae8262-b78e-4366-8929-a5d6aac95320_ContentBits">
    <vt:lpwstr>0</vt:lpwstr>
  </property>
</Properties>
</file>